
<file path=[Content_Types].xml><?xml version="1.0" encoding="utf-8"?>
<Types xmlns="http://schemas.openxmlformats.org/package/2006/content-types">
  <Default Extension="PNG" ContentType="image/png"/>
  <Default Extension="wmf" ContentType="image/x-wmf"/>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2"/>
    <p:sldMasterId id="2147483674" r:id="rId3"/>
    <p:sldMasterId id="2147483687" r:id="rId4"/>
  </p:sldMasterIdLst>
  <p:notesMasterIdLst>
    <p:notesMasterId r:id="rId50"/>
  </p:notesMasterIdLst>
  <p:sldIdLst>
    <p:sldId id="256" r:id="rId5"/>
    <p:sldId id="257" r:id="rId6"/>
    <p:sldId id="261" r:id="rId7"/>
    <p:sldId id="260" r:id="rId8"/>
    <p:sldId id="262" r:id="rId9"/>
    <p:sldId id="263" r:id="rId10"/>
    <p:sldId id="264" r:id="rId11"/>
    <p:sldId id="311" r:id="rId12"/>
    <p:sldId id="266" r:id="rId13"/>
    <p:sldId id="267" r:id="rId14"/>
    <p:sldId id="268" r:id="rId15"/>
    <p:sldId id="269" r:id="rId16"/>
    <p:sldId id="270" r:id="rId17"/>
    <p:sldId id="271" r:id="rId18"/>
    <p:sldId id="272" r:id="rId19"/>
    <p:sldId id="273" r:id="rId20"/>
    <p:sldId id="274" r:id="rId21"/>
    <p:sldId id="275" r:id="rId22"/>
    <p:sldId id="276" r:id="rId23"/>
    <p:sldId id="307" r:id="rId24"/>
    <p:sldId id="308" r:id="rId25"/>
    <p:sldId id="309" r:id="rId26"/>
    <p:sldId id="278" r:id="rId27"/>
    <p:sldId id="279" r:id="rId28"/>
    <p:sldId id="277" r:id="rId29"/>
    <p:sldId id="280" r:id="rId30"/>
    <p:sldId id="312" r:id="rId31"/>
    <p:sldId id="283" r:id="rId32"/>
    <p:sldId id="313" r:id="rId33"/>
    <p:sldId id="310" r:id="rId34"/>
    <p:sldId id="284"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Lst>
  <p:sldSz cx="9144000" cy="6858000" type="screen4x3"/>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395" autoAdjust="0"/>
    <p:restoredTop sz="94660"/>
  </p:normalViewPr>
  <p:slideViewPr>
    <p:cSldViewPr>
      <p:cViewPr>
        <p:scale>
          <a:sx n="112" d="100"/>
          <a:sy n="112" d="100"/>
        </p:scale>
        <p:origin x="-1584"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0" name="PlaceHolder 1"/>
          <p:cNvSpPr>
            <a:spLocks noGrp="1"/>
          </p:cNvSpPr>
          <p:nvPr>
            <p:ph type="body"/>
          </p:nvPr>
        </p:nvSpPr>
        <p:spPr>
          <a:xfrm>
            <a:off x="756000" y="5078520"/>
            <a:ext cx="6047640" cy="4811040"/>
          </a:xfrm>
          <a:prstGeom prst="rect">
            <a:avLst/>
          </a:prstGeom>
        </p:spPr>
        <p:txBody>
          <a:bodyPr wrap="none" lIns="0" tIns="0" rIns="0" bIns="0"/>
          <a:lstStyle/>
          <a:p>
            <a:r>
              <a:rPr lang="nl-NL"/>
              <a:t>Click to edit the notes format</a:t>
            </a:r>
            <a:endParaRPr/>
          </a:p>
        </p:txBody>
      </p:sp>
      <p:sp>
        <p:nvSpPr>
          <p:cNvPr id="171" name="PlaceHolder 2"/>
          <p:cNvSpPr>
            <a:spLocks noGrp="1"/>
          </p:cNvSpPr>
          <p:nvPr>
            <p:ph type="hdr"/>
          </p:nvPr>
        </p:nvSpPr>
        <p:spPr>
          <a:xfrm>
            <a:off x="0" y="0"/>
            <a:ext cx="3280680" cy="534240"/>
          </a:xfrm>
          <a:prstGeom prst="rect">
            <a:avLst/>
          </a:prstGeom>
        </p:spPr>
        <p:txBody>
          <a:bodyPr wrap="none" lIns="0" tIns="0" rIns="0" bIns="0"/>
          <a:lstStyle/>
          <a:p>
            <a:r>
              <a:rPr lang="nl-NL"/>
              <a:t>&lt;header&gt;</a:t>
            </a:r>
            <a:endParaRPr/>
          </a:p>
        </p:txBody>
      </p:sp>
      <p:sp>
        <p:nvSpPr>
          <p:cNvPr id="172" name="PlaceHolder 3"/>
          <p:cNvSpPr>
            <a:spLocks noGrp="1"/>
          </p:cNvSpPr>
          <p:nvPr>
            <p:ph type="dt"/>
          </p:nvPr>
        </p:nvSpPr>
        <p:spPr>
          <a:xfrm>
            <a:off x="4278960" y="0"/>
            <a:ext cx="3280680" cy="534240"/>
          </a:xfrm>
          <a:prstGeom prst="rect">
            <a:avLst/>
          </a:prstGeom>
        </p:spPr>
        <p:txBody>
          <a:bodyPr wrap="none" lIns="0" tIns="0" rIns="0" bIns="0"/>
          <a:lstStyle/>
          <a:p>
            <a:pPr algn="r"/>
            <a:r>
              <a:rPr lang="nl-NL"/>
              <a:t>&lt;date/time&gt;</a:t>
            </a:r>
            <a:endParaRPr/>
          </a:p>
        </p:txBody>
      </p:sp>
      <p:sp>
        <p:nvSpPr>
          <p:cNvPr id="173" name="PlaceHolder 4"/>
          <p:cNvSpPr>
            <a:spLocks noGrp="1"/>
          </p:cNvSpPr>
          <p:nvPr>
            <p:ph type="ftr"/>
          </p:nvPr>
        </p:nvSpPr>
        <p:spPr>
          <a:xfrm>
            <a:off x="0" y="10157400"/>
            <a:ext cx="3280680" cy="534240"/>
          </a:xfrm>
          <a:prstGeom prst="rect">
            <a:avLst/>
          </a:prstGeom>
        </p:spPr>
        <p:txBody>
          <a:bodyPr wrap="none" lIns="0" tIns="0" rIns="0" bIns="0" anchor="b"/>
          <a:lstStyle/>
          <a:p>
            <a:r>
              <a:rPr lang="nl-NL"/>
              <a:t>&lt;footer&gt;</a:t>
            </a:r>
            <a:endParaRPr/>
          </a:p>
        </p:txBody>
      </p:sp>
      <p:sp>
        <p:nvSpPr>
          <p:cNvPr id="174" name="PlaceHolder 5"/>
          <p:cNvSpPr>
            <a:spLocks noGrp="1"/>
          </p:cNvSpPr>
          <p:nvPr>
            <p:ph type="sldNum"/>
          </p:nvPr>
        </p:nvSpPr>
        <p:spPr>
          <a:xfrm>
            <a:off x="4278960" y="10157400"/>
            <a:ext cx="3280680" cy="534240"/>
          </a:xfrm>
          <a:prstGeom prst="rect">
            <a:avLst/>
          </a:prstGeom>
        </p:spPr>
        <p:txBody>
          <a:bodyPr wrap="none" lIns="0" tIns="0" rIns="0" bIns="0" anchor="b"/>
          <a:lstStyle/>
          <a:p>
            <a:pPr algn="r"/>
            <a:fld id="{B1A1B181-9181-41B1-9101-719111B17121}" type="slidenum">
              <a:rPr lang="nl-NL"/>
              <a:t>‹#›</a:t>
            </a:fld>
            <a:endParaRPr/>
          </a:p>
        </p:txBody>
      </p:sp>
    </p:spTree>
    <p:extLst>
      <p:ext uri="{BB962C8B-B14F-4D97-AF65-F5344CB8AC3E}">
        <p14:creationId xmlns:p14="http://schemas.microsoft.com/office/powerpoint/2010/main" val="41110607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6" name="PlaceHolder 1"/>
          <p:cNvSpPr>
            <a:spLocks noGrp="1"/>
          </p:cNvSpPr>
          <p:nvPr>
            <p:ph type="body"/>
          </p:nvPr>
        </p:nvSpPr>
        <p:spPr>
          <a:xfrm>
            <a:off x="0" y="0"/>
            <a:ext cx="360" cy="360"/>
          </a:xfrm>
          <a:prstGeom prst="rect">
            <a:avLst/>
          </a:prstGeom>
        </p:spPr>
        <p:txBody>
          <a:bodyPr lIns="90000" tIns="45000" rIns="90000" bIns="45000"/>
          <a:lstStyle/>
          <a:p>
            <a:endParaRPr/>
          </a:p>
        </p:txBody>
      </p:sp>
      <p:sp>
        <p:nvSpPr>
          <p:cNvPr id="347" name="TextShape 2"/>
          <p:cNvSpPr txBox="1"/>
          <p:nvPr/>
        </p:nvSpPr>
        <p:spPr>
          <a:xfrm>
            <a:off x="0" y="0"/>
            <a:ext cx="360" cy="360"/>
          </a:xfrm>
          <a:prstGeom prst="rect">
            <a:avLst/>
          </a:prstGeom>
        </p:spPr>
        <p:txBody>
          <a:bodyPr lIns="90000" tIns="45000" rIns="90000" bIns="45000"/>
          <a:lstStyle/>
          <a:p>
            <a:pPr>
              <a:buFont typeface="Symbol"/>
              <a:buChar char=""/>
            </a:pPr>
            <a:r>
              <a:rPr lang="nl-NL">
                <a:solidFill>
                  <a:srgbClr val="000000"/>
                </a:solidFill>
                <a:latin typeface="Arial"/>
                <a:ea typeface="+mn-ea"/>
              </a:rPr>
              <a:t>aap</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 name="PlaceHolder 1"/>
          <p:cNvSpPr>
            <a:spLocks noGrp="1"/>
          </p:cNvSpPr>
          <p:nvPr>
            <p:ph type="body"/>
          </p:nvPr>
        </p:nvSpPr>
        <p:spPr>
          <a:xfrm>
            <a:off x="0" y="0"/>
            <a:ext cx="360" cy="360"/>
          </a:xfrm>
          <a:prstGeom prst="rect">
            <a:avLst/>
          </a:prstGeom>
        </p:spPr>
        <p:txBody>
          <a:bodyPr lIns="90000" tIns="45000" rIns="90000" bIns="45000"/>
          <a:lstStyle/>
          <a:p>
            <a:endParaRPr/>
          </a:p>
        </p:txBody>
      </p:sp>
      <p:sp>
        <p:nvSpPr>
          <p:cNvPr id="349" name="TextShape 2"/>
          <p:cNvSpPr txBox="1"/>
          <p:nvPr/>
        </p:nvSpPr>
        <p:spPr>
          <a:xfrm>
            <a:off x="0" y="0"/>
            <a:ext cx="360" cy="360"/>
          </a:xfrm>
          <a:prstGeom prst="rect">
            <a:avLst/>
          </a:prstGeom>
        </p:spPr>
        <p:txBody>
          <a:bodyPr lIns="90000" tIns="45000" rIns="90000" bIns="45000"/>
          <a:lstStyle/>
          <a:p>
            <a:pPr>
              <a:buFont typeface="Symbol"/>
              <a:buChar char=""/>
            </a:pPr>
            <a:r>
              <a:rPr lang="nl-NL">
                <a:solidFill>
                  <a:srgbClr val="000000"/>
                </a:solidFill>
                <a:latin typeface="Arial"/>
                <a:ea typeface="+mn-ea"/>
              </a:rPr>
              <a:t>aap</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6" name="PlaceHolder 1"/>
          <p:cNvSpPr>
            <a:spLocks noGrp="1"/>
          </p:cNvSpPr>
          <p:nvPr>
            <p:ph type="body"/>
          </p:nvPr>
        </p:nvSpPr>
        <p:spPr>
          <a:xfrm>
            <a:off x="0" y="0"/>
            <a:ext cx="360" cy="360"/>
          </a:xfrm>
          <a:prstGeom prst="rect">
            <a:avLst/>
          </a:prstGeom>
        </p:spPr>
        <p:txBody>
          <a:bodyPr lIns="90000" tIns="45000" rIns="90000" bIns="45000"/>
          <a:lstStyle/>
          <a:p>
            <a:endParaRPr/>
          </a:p>
        </p:txBody>
      </p:sp>
      <p:sp>
        <p:nvSpPr>
          <p:cNvPr id="357" name="TextShape 2"/>
          <p:cNvSpPr txBox="1"/>
          <p:nvPr/>
        </p:nvSpPr>
        <p:spPr>
          <a:xfrm>
            <a:off x="0" y="0"/>
            <a:ext cx="360" cy="360"/>
          </a:xfrm>
          <a:prstGeom prst="rect">
            <a:avLst/>
          </a:prstGeom>
        </p:spPr>
        <p:txBody>
          <a:bodyPr lIns="90000" tIns="45000" rIns="90000" bIns="45000"/>
          <a:lstStyle/>
          <a:p>
            <a:pPr>
              <a:buFont typeface="Symbol"/>
              <a:buChar char=""/>
            </a:pPr>
            <a:r>
              <a:rPr lang="nl-NL">
                <a:solidFill>
                  <a:srgbClr val="000000"/>
                </a:solidFill>
                <a:latin typeface="Arial"/>
                <a:ea typeface="+mn-ea"/>
              </a:rPr>
              <a:t>aap</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4" name="PlaceHolder 1"/>
          <p:cNvSpPr>
            <a:spLocks noGrp="1"/>
          </p:cNvSpPr>
          <p:nvPr>
            <p:ph type="body"/>
          </p:nvPr>
        </p:nvSpPr>
        <p:spPr>
          <a:xfrm>
            <a:off x="0" y="0"/>
            <a:ext cx="360" cy="360"/>
          </a:xfrm>
          <a:prstGeom prst="rect">
            <a:avLst/>
          </a:prstGeom>
        </p:spPr>
        <p:txBody>
          <a:bodyPr lIns="90000" tIns="45000" rIns="90000" bIns="45000"/>
          <a:lstStyle/>
          <a:p>
            <a:endParaRPr/>
          </a:p>
        </p:txBody>
      </p:sp>
      <p:sp>
        <p:nvSpPr>
          <p:cNvPr id="355" name="TextShape 2"/>
          <p:cNvSpPr txBox="1"/>
          <p:nvPr/>
        </p:nvSpPr>
        <p:spPr>
          <a:xfrm>
            <a:off x="0" y="0"/>
            <a:ext cx="360" cy="360"/>
          </a:xfrm>
          <a:prstGeom prst="rect">
            <a:avLst/>
          </a:prstGeom>
        </p:spPr>
        <p:txBody>
          <a:bodyPr lIns="90000" tIns="45000" rIns="90000" bIns="45000"/>
          <a:lstStyle/>
          <a:p>
            <a:pPr>
              <a:buFont typeface="Symbol"/>
              <a:buChar char=""/>
            </a:pPr>
            <a:r>
              <a:rPr lang="nl-NL">
                <a:solidFill>
                  <a:srgbClr val="000000"/>
                </a:solidFill>
                <a:latin typeface="Arial"/>
                <a:ea typeface="+mn-ea"/>
              </a:rPr>
              <a:t>aap</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 name="PlaceHolder 1"/>
          <p:cNvSpPr>
            <a:spLocks noGrp="1"/>
          </p:cNvSpPr>
          <p:nvPr>
            <p:ph type="body"/>
          </p:nvPr>
        </p:nvSpPr>
        <p:spPr>
          <a:xfrm>
            <a:off x="0" y="0"/>
            <a:ext cx="360" cy="360"/>
          </a:xfrm>
          <a:prstGeom prst="rect">
            <a:avLst/>
          </a:prstGeom>
        </p:spPr>
        <p:txBody>
          <a:bodyPr lIns="90000" tIns="45000" rIns="90000" bIns="45000"/>
          <a:lstStyle/>
          <a:p>
            <a:endParaRPr/>
          </a:p>
        </p:txBody>
      </p:sp>
      <p:sp>
        <p:nvSpPr>
          <p:cNvPr id="359" name="TextShape 2"/>
          <p:cNvSpPr txBox="1"/>
          <p:nvPr/>
        </p:nvSpPr>
        <p:spPr>
          <a:xfrm>
            <a:off x="0" y="0"/>
            <a:ext cx="360" cy="360"/>
          </a:xfrm>
          <a:prstGeom prst="rect">
            <a:avLst/>
          </a:prstGeom>
        </p:spPr>
        <p:txBody>
          <a:bodyPr lIns="90000" tIns="45000" rIns="90000" bIns="45000"/>
          <a:lstStyle/>
          <a:p>
            <a:pPr>
              <a:buFont typeface="Symbol"/>
              <a:buChar char=""/>
            </a:pPr>
            <a:r>
              <a:rPr lang="nl-NL">
                <a:solidFill>
                  <a:srgbClr val="000000"/>
                </a:solidFill>
                <a:latin typeface="Arial"/>
                <a:ea typeface="+mn-ea"/>
              </a:rPr>
              <a:t>aap</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2" name="PlaceHolder 1"/>
          <p:cNvSpPr>
            <a:spLocks noGrp="1"/>
          </p:cNvSpPr>
          <p:nvPr>
            <p:ph type="body"/>
          </p:nvPr>
        </p:nvSpPr>
        <p:spPr>
          <a:xfrm>
            <a:off x="0" y="0"/>
            <a:ext cx="360" cy="360"/>
          </a:xfrm>
          <a:prstGeom prst="rect">
            <a:avLst/>
          </a:prstGeom>
        </p:spPr>
        <p:txBody>
          <a:bodyPr lIns="90000" tIns="45000" rIns="90000" bIns="45000"/>
          <a:lstStyle/>
          <a:p>
            <a:endParaRPr/>
          </a:p>
        </p:txBody>
      </p:sp>
      <p:sp>
        <p:nvSpPr>
          <p:cNvPr id="363" name="TextShape 2"/>
          <p:cNvSpPr txBox="1"/>
          <p:nvPr/>
        </p:nvSpPr>
        <p:spPr>
          <a:xfrm>
            <a:off x="0" y="0"/>
            <a:ext cx="360" cy="360"/>
          </a:xfrm>
          <a:prstGeom prst="rect">
            <a:avLst/>
          </a:prstGeom>
        </p:spPr>
        <p:txBody>
          <a:bodyPr lIns="90000" tIns="45000" rIns="90000" bIns="45000"/>
          <a:lstStyle/>
          <a:p>
            <a:pPr>
              <a:buFont typeface="Symbol"/>
              <a:buChar char=""/>
            </a:pPr>
            <a:r>
              <a:rPr lang="nl-NL">
                <a:solidFill>
                  <a:srgbClr val="000000"/>
                </a:solidFill>
                <a:latin typeface="Arial"/>
                <a:ea typeface="+mn-ea"/>
              </a:rPr>
              <a:t>aap</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4" name="PlaceHolder 1"/>
          <p:cNvSpPr>
            <a:spLocks noGrp="1"/>
          </p:cNvSpPr>
          <p:nvPr>
            <p:ph type="body"/>
          </p:nvPr>
        </p:nvSpPr>
        <p:spPr>
          <a:xfrm>
            <a:off x="0" y="0"/>
            <a:ext cx="360" cy="360"/>
          </a:xfrm>
          <a:prstGeom prst="rect">
            <a:avLst/>
          </a:prstGeom>
        </p:spPr>
        <p:txBody>
          <a:bodyPr lIns="90000" tIns="45000" rIns="90000" bIns="45000"/>
          <a:lstStyle/>
          <a:p>
            <a:endParaRPr/>
          </a:p>
        </p:txBody>
      </p:sp>
      <p:sp>
        <p:nvSpPr>
          <p:cNvPr id="365" name="TextShape 2"/>
          <p:cNvSpPr txBox="1"/>
          <p:nvPr/>
        </p:nvSpPr>
        <p:spPr>
          <a:xfrm>
            <a:off x="0" y="0"/>
            <a:ext cx="360" cy="360"/>
          </a:xfrm>
          <a:prstGeom prst="rect">
            <a:avLst/>
          </a:prstGeom>
        </p:spPr>
        <p:txBody>
          <a:bodyPr lIns="90000" tIns="45000" rIns="90000" bIns="45000"/>
          <a:lstStyle/>
          <a:p>
            <a:pPr>
              <a:buFont typeface="Symbol"/>
              <a:buChar char=""/>
            </a:pPr>
            <a:r>
              <a:rPr lang="nl-NL">
                <a:solidFill>
                  <a:srgbClr val="000000"/>
                </a:solidFill>
                <a:latin typeface="Arial"/>
                <a:ea typeface="+mn-ea"/>
              </a:rPr>
              <a:t>aap</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6" name="PlaceHolder 1"/>
          <p:cNvSpPr>
            <a:spLocks noGrp="1"/>
          </p:cNvSpPr>
          <p:nvPr>
            <p:ph type="body"/>
          </p:nvPr>
        </p:nvSpPr>
        <p:spPr>
          <a:xfrm>
            <a:off x="0" y="0"/>
            <a:ext cx="360" cy="360"/>
          </a:xfrm>
          <a:prstGeom prst="rect">
            <a:avLst/>
          </a:prstGeom>
        </p:spPr>
        <p:txBody>
          <a:bodyPr lIns="90000" tIns="45000" rIns="90000" bIns="45000"/>
          <a:lstStyle/>
          <a:p>
            <a:endParaRPr/>
          </a:p>
        </p:txBody>
      </p:sp>
      <p:sp>
        <p:nvSpPr>
          <p:cNvPr id="367" name="TextShape 2"/>
          <p:cNvSpPr txBox="1"/>
          <p:nvPr/>
        </p:nvSpPr>
        <p:spPr>
          <a:xfrm>
            <a:off x="0" y="0"/>
            <a:ext cx="360" cy="360"/>
          </a:xfrm>
          <a:prstGeom prst="rect">
            <a:avLst/>
          </a:prstGeom>
        </p:spPr>
        <p:txBody>
          <a:bodyPr lIns="90000" tIns="45000" rIns="90000" bIns="45000"/>
          <a:lstStyle/>
          <a:p>
            <a:pPr>
              <a:buFont typeface="Symbol"/>
              <a:buChar char=""/>
            </a:pPr>
            <a:r>
              <a:rPr lang="nl-NL">
                <a:solidFill>
                  <a:srgbClr val="000000"/>
                </a:solidFill>
                <a:latin typeface="Arial"/>
                <a:ea typeface="+mn-ea"/>
              </a:rPr>
              <a:t>aap</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 name="PlaceHolder 1"/>
          <p:cNvSpPr>
            <a:spLocks noGrp="1"/>
          </p:cNvSpPr>
          <p:nvPr>
            <p:ph type="body"/>
          </p:nvPr>
        </p:nvSpPr>
        <p:spPr>
          <a:xfrm>
            <a:off x="0" y="0"/>
            <a:ext cx="360" cy="360"/>
          </a:xfrm>
          <a:prstGeom prst="rect">
            <a:avLst/>
          </a:prstGeom>
        </p:spPr>
        <p:txBody>
          <a:bodyPr lIns="90000" tIns="45000" rIns="90000" bIns="45000"/>
          <a:lstStyle/>
          <a:p>
            <a:endParaRPr/>
          </a:p>
        </p:txBody>
      </p:sp>
      <p:sp>
        <p:nvSpPr>
          <p:cNvPr id="369" name="TextShape 2"/>
          <p:cNvSpPr txBox="1"/>
          <p:nvPr/>
        </p:nvSpPr>
        <p:spPr>
          <a:xfrm>
            <a:off x="0" y="0"/>
            <a:ext cx="360" cy="360"/>
          </a:xfrm>
          <a:prstGeom prst="rect">
            <a:avLst/>
          </a:prstGeom>
        </p:spPr>
        <p:txBody>
          <a:bodyPr lIns="90000" tIns="45000" rIns="90000" bIns="45000"/>
          <a:lstStyle/>
          <a:p>
            <a:pPr>
              <a:buFont typeface="Symbol"/>
              <a:buChar char=""/>
            </a:pPr>
            <a:r>
              <a:rPr lang="nl-NL">
                <a:solidFill>
                  <a:srgbClr val="000000"/>
                </a:solidFill>
                <a:latin typeface="Arial"/>
                <a:ea typeface="+mn-ea"/>
              </a:rPr>
              <a:t>aap</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0" name="PlaceHolder 1"/>
          <p:cNvSpPr>
            <a:spLocks noGrp="1"/>
          </p:cNvSpPr>
          <p:nvPr>
            <p:ph type="body"/>
          </p:nvPr>
        </p:nvSpPr>
        <p:spPr>
          <a:xfrm>
            <a:off x="0" y="0"/>
            <a:ext cx="360" cy="360"/>
          </a:xfrm>
          <a:prstGeom prst="rect">
            <a:avLst/>
          </a:prstGeom>
        </p:spPr>
        <p:txBody>
          <a:bodyPr lIns="90000" tIns="45000" rIns="90000" bIns="45000"/>
          <a:lstStyle/>
          <a:p>
            <a:endParaRPr/>
          </a:p>
        </p:txBody>
      </p:sp>
      <p:sp>
        <p:nvSpPr>
          <p:cNvPr id="371" name="TextShape 2"/>
          <p:cNvSpPr txBox="1"/>
          <p:nvPr/>
        </p:nvSpPr>
        <p:spPr>
          <a:xfrm>
            <a:off x="0" y="0"/>
            <a:ext cx="360" cy="360"/>
          </a:xfrm>
          <a:prstGeom prst="rect">
            <a:avLst/>
          </a:prstGeom>
        </p:spPr>
        <p:txBody>
          <a:bodyPr lIns="90000" tIns="45000" rIns="90000" bIns="45000"/>
          <a:lstStyle/>
          <a:p>
            <a:pPr>
              <a:buFont typeface="Symbol"/>
              <a:buChar char=""/>
            </a:pPr>
            <a:r>
              <a:rPr lang="nl-NL">
                <a:solidFill>
                  <a:srgbClr val="000000"/>
                </a:solidFill>
                <a:latin typeface="Arial"/>
                <a:ea typeface="+mn-ea"/>
              </a:rPr>
              <a:t>aap</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2" name="PlaceHolder 1"/>
          <p:cNvSpPr>
            <a:spLocks noGrp="1"/>
          </p:cNvSpPr>
          <p:nvPr>
            <p:ph type="body"/>
          </p:nvPr>
        </p:nvSpPr>
        <p:spPr>
          <a:xfrm>
            <a:off x="0" y="0"/>
            <a:ext cx="360" cy="360"/>
          </a:xfrm>
          <a:prstGeom prst="rect">
            <a:avLst/>
          </a:prstGeom>
        </p:spPr>
        <p:txBody>
          <a:bodyPr lIns="90000" tIns="45000" rIns="90000" bIns="45000"/>
          <a:lstStyle/>
          <a:p>
            <a:endParaRPr/>
          </a:p>
        </p:txBody>
      </p:sp>
      <p:sp>
        <p:nvSpPr>
          <p:cNvPr id="373" name="TextShape 2"/>
          <p:cNvSpPr txBox="1"/>
          <p:nvPr/>
        </p:nvSpPr>
        <p:spPr>
          <a:xfrm>
            <a:off x="0" y="0"/>
            <a:ext cx="360" cy="360"/>
          </a:xfrm>
          <a:prstGeom prst="rect">
            <a:avLst/>
          </a:prstGeom>
        </p:spPr>
        <p:txBody>
          <a:bodyPr lIns="90000" tIns="45000" rIns="90000" bIns="45000"/>
          <a:lstStyle/>
          <a:p>
            <a:pPr>
              <a:buFont typeface="Symbol"/>
              <a:buChar char=""/>
            </a:pPr>
            <a:r>
              <a:rPr lang="nl-NL">
                <a:solidFill>
                  <a:srgbClr val="000000"/>
                </a:solidFill>
                <a:latin typeface="Arial"/>
                <a:ea typeface="+mn-ea"/>
              </a:rPr>
              <a:t>aap</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4" name="PlaceHolder 1"/>
          <p:cNvSpPr>
            <a:spLocks noGrp="1"/>
          </p:cNvSpPr>
          <p:nvPr>
            <p:ph type="body"/>
          </p:nvPr>
        </p:nvSpPr>
        <p:spPr>
          <a:xfrm>
            <a:off x="0" y="0"/>
            <a:ext cx="360" cy="360"/>
          </a:xfrm>
          <a:prstGeom prst="rect">
            <a:avLst/>
          </a:prstGeom>
        </p:spPr>
        <p:txBody>
          <a:bodyPr lIns="90000" tIns="45000" rIns="90000" bIns="45000"/>
          <a:lstStyle/>
          <a:p>
            <a:endParaRPr/>
          </a:p>
        </p:txBody>
      </p:sp>
      <p:sp>
        <p:nvSpPr>
          <p:cNvPr id="375" name="TextShape 2"/>
          <p:cNvSpPr txBox="1"/>
          <p:nvPr/>
        </p:nvSpPr>
        <p:spPr>
          <a:xfrm>
            <a:off x="0" y="0"/>
            <a:ext cx="360" cy="360"/>
          </a:xfrm>
          <a:prstGeom prst="rect">
            <a:avLst/>
          </a:prstGeom>
        </p:spPr>
        <p:txBody>
          <a:bodyPr lIns="90000" tIns="45000" rIns="90000" bIns="45000"/>
          <a:lstStyle/>
          <a:p>
            <a:pPr>
              <a:buFont typeface="Symbol"/>
              <a:buChar char=""/>
            </a:pPr>
            <a:r>
              <a:rPr lang="nl-NL">
                <a:solidFill>
                  <a:srgbClr val="000000"/>
                </a:solidFill>
                <a:latin typeface="Arial"/>
                <a:ea typeface="+mn-ea"/>
              </a:rPr>
              <a:t>aap</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6" name="PlaceHolder 1"/>
          <p:cNvSpPr>
            <a:spLocks noGrp="1"/>
          </p:cNvSpPr>
          <p:nvPr>
            <p:ph type="body"/>
          </p:nvPr>
        </p:nvSpPr>
        <p:spPr>
          <a:xfrm>
            <a:off x="0" y="0"/>
            <a:ext cx="360" cy="360"/>
          </a:xfrm>
          <a:prstGeom prst="rect">
            <a:avLst/>
          </a:prstGeom>
        </p:spPr>
        <p:txBody>
          <a:bodyPr lIns="90000" tIns="45000" rIns="90000" bIns="45000"/>
          <a:lstStyle/>
          <a:p>
            <a:endParaRPr/>
          </a:p>
        </p:txBody>
      </p:sp>
      <p:sp>
        <p:nvSpPr>
          <p:cNvPr id="377" name="TextShape 2"/>
          <p:cNvSpPr txBox="1"/>
          <p:nvPr/>
        </p:nvSpPr>
        <p:spPr>
          <a:xfrm>
            <a:off x="0" y="0"/>
            <a:ext cx="360" cy="360"/>
          </a:xfrm>
          <a:prstGeom prst="rect">
            <a:avLst/>
          </a:prstGeom>
        </p:spPr>
        <p:txBody>
          <a:bodyPr lIns="90000" tIns="45000" rIns="90000" bIns="45000"/>
          <a:lstStyle/>
          <a:p>
            <a:pPr>
              <a:buFont typeface="Symbol"/>
              <a:buChar char=""/>
            </a:pPr>
            <a:r>
              <a:rPr lang="nl-NL">
                <a:solidFill>
                  <a:srgbClr val="000000"/>
                </a:solidFill>
                <a:latin typeface="Arial"/>
                <a:ea typeface="+mn-ea"/>
              </a:rPr>
              <a:t>aap</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10"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11" name="PlaceHolder 2"/>
          <p:cNvSpPr>
            <a:spLocks noGrp="1"/>
          </p:cNvSpPr>
          <p:nvPr>
            <p:ph type="subTitle"/>
          </p:nvPr>
        </p:nvSpPr>
        <p:spPr>
          <a:xfrm>
            <a:off x="457200" y="1604520"/>
            <a:ext cx="8229240" cy="4526280"/>
          </a:xfrm>
          <a:prstGeom prst="rect">
            <a:avLst/>
          </a:prstGeom>
        </p:spPr>
        <p:txBody>
          <a:bodyPr wrap="none" lIns="0" tIns="0" rIns="0" bIns="0" anchor="ctr"/>
          <a:lstStyle/>
          <a:p>
            <a:pPr algn="ctr"/>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12"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13" name="PlaceHolder 2"/>
          <p:cNvSpPr>
            <a:spLocks noGrp="1"/>
          </p:cNvSpPr>
          <p:nvPr>
            <p:ph type="body"/>
          </p:nvPr>
        </p:nvSpPr>
        <p:spPr>
          <a:xfrm>
            <a:off x="457200" y="1604520"/>
            <a:ext cx="8229240" cy="4525920"/>
          </a:xfrm>
          <a:prstGeom prst="rect">
            <a:avLst/>
          </a:prstGeom>
        </p:spPr>
        <p:txBody>
          <a:bodyPr wrap="none" lIns="0" tIns="0" rIns="0" bIns="0"/>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14"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15" name="PlaceHolder 2"/>
          <p:cNvSpPr>
            <a:spLocks noGrp="1"/>
          </p:cNvSpPr>
          <p:nvPr>
            <p:ph type="body"/>
          </p:nvPr>
        </p:nvSpPr>
        <p:spPr>
          <a:xfrm>
            <a:off x="457200" y="1604520"/>
            <a:ext cx="4015440" cy="4525920"/>
          </a:xfrm>
          <a:prstGeom prst="rect">
            <a:avLst/>
          </a:prstGeom>
        </p:spPr>
        <p:txBody>
          <a:bodyPr wrap="none" lIns="0" tIns="0" rIns="0" bIns="0"/>
          <a:lstStyle/>
          <a:p>
            <a:endParaRPr/>
          </a:p>
        </p:txBody>
      </p:sp>
      <p:sp>
        <p:nvSpPr>
          <p:cNvPr id="16" name="PlaceHolder 3"/>
          <p:cNvSpPr>
            <a:spLocks noGrp="1"/>
          </p:cNvSpPr>
          <p:nvPr>
            <p:ph type="body"/>
          </p:nvPr>
        </p:nvSpPr>
        <p:spPr>
          <a:xfrm>
            <a:off x="4673520" y="1604520"/>
            <a:ext cx="4015440" cy="4525920"/>
          </a:xfrm>
          <a:prstGeom prst="rect">
            <a:avLst/>
          </a:prstGeom>
        </p:spPr>
        <p:txBody>
          <a:bodyPr wrap="none" lIns="0" tIns="0" rIns="0" bIns="0"/>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7"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8" name="PlaceHolder 1"/>
          <p:cNvSpPr>
            <a:spLocks noGrp="1"/>
          </p:cNvSpPr>
          <p:nvPr>
            <p:ph type="subTitle"/>
          </p:nvPr>
        </p:nvSpPr>
        <p:spPr>
          <a:xfrm>
            <a:off x="457200" y="274680"/>
            <a:ext cx="8229240" cy="5855760"/>
          </a:xfrm>
          <a:prstGeom prst="rect">
            <a:avLst/>
          </a:prstGeom>
        </p:spPr>
        <p:txBody>
          <a:bodyPr wrap="none" lIns="0" tIns="0" rIns="0" bIns="0" anchor="ctr"/>
          <a:lstStyle/>
          <a:p>
            <a:pPr algn="ctr"/>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9"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20" name="PlaceHolder 2"/>
          <p:cNvSpPr>
            <a:spLocks noGrp="1"/>
          </p:cNvSpPr>
          <p:nvPr>
            <p:ph type="body"/>
          </p:nvPr>
        </p:nvSpPr>
        <p:spPr>
          <a:xfrm>
            <a:off x="457200" y="1604520"/>
            <a:ext cx="4015440" cy="2158560"/>
          </a:xfrm>
          <a:prstGeom prst="rect">
            <a:avLst/>
          </a:prstGeom>
        </p:spPr>
        <p:txBody>
          <a:bodyPr wrap="none" lIns="0" tIns="0" rIns="0" bIns="0"/>
          <a:lstStyle/>
          <a:p>
            <a:endParaRPr/>
          </a:p>
        </p:txBody>
      </p:sp>
      <p:sp>
        <p:nvSpPr>
          <p:cNvPr id="21" name="PlaceHolder 3"/>
          <p:cNvSpPr>
            <a:spLocks noGrp="1"/>
          </p:cNvSpPr>
          <p:nvPr>
            <p:ph type="body"/>
          </p:nvPr>
        </p:nvSpPr>
        <p:spPr>
          <a:xfrm>
            <a:off x="457200" y="3968280"/>
            <a:ext cx="4015440" cy="2158560"/>
          </a:xfrm>
          <a:prstGeom prst="rect">
            <a:avLst/>
          </a:prstGeom>
        </p:spPr>
        <p:txBody>
          <a:bodyPr wrap="none" lIns="0" tIns="0" rIns="0" bIns="0"/>
          <a:lstStyle/>
          <a:p>
            <a:endParaRPr/>
          </a:p>
        </p:txBody>
      </p:sp>
      <p:sp>
        <p:nvSpPr>
          <p:cNvPr id="22" name="PlaceHolder 4"/>
          <p:cNvSpPr>
            <a:spLocks noGrp="1"/>
          </p:cNvSpPr>
          <p:nvPr>
            <p:ph type="body"/>
          </p:nvPr>
        </p:nvSpPr>
        <p:spPr>
          <a:xfrm>
            <a:off x="4673520" y="1604520"/>
            <a:ext cx="4015440" cy="4525920"/>
          </a:xfrm>
          <a:prstGeom prst="rect">
            <a:avLst/>
          </a:prstGeom>
        </p:spPr>
        <p:txBody>
          <a:bodyPr wrap="none" lIns="0" tIns="0" rIns="0" bIns="0"/>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3"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24" name="PlaceHolder 2"/>
          <p:cNvSpPr>
            <a:spLocks noGrp="1"/>
          </p:cNvSpPr>
          <p:nvPr>
            <p:ph type="body"/>
          </p:nvPr>
        </p:nvSpPr>
        <p:spPr>
          <a:xfrm>
            <a:off x="457200" y="1604520"/>
            <a:ext cx="4015440" cy="4525920"/>
          </a:xfrm>
          <a:prstGeom prst="rect">
            <a:avLst/>
          </a:prstGeom>
        </p:spPr>
        <p:txBody>
          <a:bodyPr wrap="none" lIns="0" tIns="0" rIns="0" bIns="0"/>
          <a:lstStyle/>
          <a:p>
            <a:endParaRPr/>
          </a:p>
        </p:txBody>
      </p:sp>
      <p:sp>
        <p:nvSpPr>
          <p:cNvPr id="25" name="PlaceHolder 3"/>
          <p:cNvSpPr>
            <a:spLocks noGrp="1"/>
          </p:cNvSpPr>
          <p:nvPr>
            <p:ph type="body"/>
          </p:nvPr>
        </p:nvSpPr>
        <p:spPr>
          <a:xfrm>
            <a:off x="4673520" y="1604520"/>
            <a:ext cx="4015440" cy="2158560"/>
          </a:xfrm>
          <a:prstGeom prst="rect">
            <a:avLst/>
          </a:prstGeom>
        </p:spPr>
        <p:txBody>
          <a:bodyPr wrap="none" lIns="0" tIns="0" rIns="0" bIns="0"/>
          <a:lstStyle/>
          <a:p>
            <a:endParaRPr/>
          </a:p>
        </p:txBody>
      </p:sp>
      <p:sp>
        <p:nvSpPr>
          <p:cNvPr id="26" name="PlaceHolder 4"/>
          <p:cNvSpPr>
            <a:spLocks noGrp="1"/>
          </p:cNvSpPr>
          <p:nvPr>
            <p:ph type="body"/>
          </p:nvPr>
        </p:nvSpPr>
        <p:spPr>
          <a:xfrm>
            <a:off x="4673520" y="3968280"/>
            <a:ext cx="4015440" cy="2158560"/>
          </a:xfrm>
          <a:prstGeom prst="rect">
            <a:avLst/>
          </a:prstGeom>
        </p:spPr>
        <p:txBody>
          <a:bodyPr wrap="none" lIns="0" tIns="0" rIns="0" bIns="0"/>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27"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28" name="PlaceHolder 2"/>
          <p:cNvSpPr>
            <a:spLocks noGrp="1"/>
          </p:cNvSpPr>
          <p:nvPr>
            <p:ph type="body"/>
          </p:nvPr>
        </p:nvSpPr>
        <p:spPr>
          <a:xfrm>
            <a:off x="457200" y="1604520"/>
            <a:ext cx="4015440" cy="2158560"/>
          </a:xfrm>
          <a:prstGeom prst="rect">
            <a:avLst/>
          </a:prstGeom>
        </p:spPr>
        <p:txBody>
          <a:bodyPr wrap="none" lIns="0" tIns="0" rIns="0" bIns="0"/>
          <a:lstStyle/>
          <a:p>
            <a:endParaRPr/>
          </a:p>
        </p:txBody>
      </p:sp>
      <p:sp>
        <p:nvSpPr>
          <p:cNvPr id="29" name="PlaceHolder 3"/>
          <p:cNvSpPr>
            <a:spLocks noGrp="1"/>
          </p:cNvSpPr>
          <p:nvPr>
            <p:ph type="body"/>
          </p:nvPr>
        </p:nvSpPr>
        <p:spPr>
          <a:xfrm>
            <a:off x="4673520" y="1604520"/>
            <a:ext cx="4015440" cy="2158560"/>
          </a:xfrm>
          <a:prstGeom prst="rect">
            <a:avLst/>
          </a:prstGeom>
        </p:spPr>
        <p:txBody>
          <a:bodyPr wrap="none" lIns="0" tIns="0" rIns="0" bIns="0"/>
          <a:lstStyle/>
          <a:p>
            <a:endParaRPr/>
          </a:p>
        </p:txBody>
      </p:sp>
      <p:sp>
        <p:nvSpPr>
          <p:cNvPr id="30" name="PlaceHolder 4"/>
          <p:cNvSpPr>
            <a:spLocks noGrp="1"/>
          </p:cNvSpPr>
          <p:nvPr>
            <p:ph type="body"/>
          </p:nvPr>
        </p:nvSpPr>
        <p:spPr>
          <a:xfrm>
            <a:off x="457200" y="3968280"/>
            <a:ext cx="8228520" cy="2158560"/>
          </a:xfrm>
          <a:prstGeom prst="rect">
            <a:avLst/>
          </a:prstGeom>
        </p:spPr>
        <p:txBody>
          <a:bodyPr wrap="none" lIns="0" tIns="0" rIns="0" bIns="0"/>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31"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32" name="PlaceHolder 2"/>
          <p:cNvSpPr>
            <a:spLocks noGrp="1"/>
          </p:cNvSpPr>
          <p:nvPr>
            <p:ph type="body"/>
          </p:nvPr>
        </p:nvSpPr>
        <p:spPr>
          <a:xfrm>
            <a:off x="457200" y="1604520"/>
            <a:ext cx="8229240" cy="2158560"/>
          </a:xfrm>
          <a:prstGeom prst="rect">
            <a:avLst/>
          </a:prstGeom>
        </p:spPr>
        <p:txBody>
          <a:bodyPr wrap="none" lIns="0" tIns="0" rIns="0" bIns="0"/>
          <a:lstStyle/>
          <a:p>
            <a:endParaRPr/>
          </a:p>
        </p:txBody>
      </p:sp>
      <p:sp>
        <p:nvSpPr>
          <p:cNvPr id="33" name="PlaceHolder 3"/>
          <p:cNvSpPr>
            <a:spLocks noGrp="1"/>
          </p:cNvSpPr>
          <p:nvPr>
            <p:ph type="body"/>
          </p:nvPr>
        </p:nvSpPr>
        <p:spPr>
          <a:xfrm>
            <a:off x="457200" y="3968280"/>
            <a:ext cx="8229240" cy="2158560"/>
          </a:xfrm>
          <a:prstGeom prst="rect">
            <a:avLst/>
          </a:prstGeom>
        </p:spPr>
        <p:txBody>
          <a:bodyPr wrap="none" lIns="0" tIns="0" rIns="0" bIns="0"/>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34"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35" name="PlaceHolder 2"/>
          <p:cNvSpPr>
            <a:spLocks noGrp="1"/>
          </p:cNvSpPr>
          <p:nvPr>
            <p:ph type="body"/>
          </p:nvPr>
        </p:nvSpPr>
        <p:spPr>
          <a:xfrm>
            <a:off x="457200" y="1604520"/>
            <a:ext cx="4015440" cy="2158560"/>
          </a:xfrm>
          <a:prstGeom prst="rect">
            <a:avLst/>
          </a:prstGeom>
        </p:spPr>
        <p:txBody>
          <a:bodyPr wrap="none" lIns="0" tIns="0" rIns="0" bIns="0"/>
          <a:lstStyle/>
          <a:p>
            <a:endParaRPr/>
          </a:p>
        </p:txBody>
      </p:sp>
      <p:sp>
        <p:nvSpPr>
          <p:cNvPr id="36" name="PlaceHolder 3"/>
          <p:cNvSpPr>
            <a:spLocks noGrp="1"/>
          </p:cNvSpPr>
          <p:nvPr>
            <p:ph type="body"/>
          </p:nvPr>
        </p:nvSpPr>
        <p:spPr>
          <a:xfrm>
            <a:off x="4673520" y="1604520"/>
            <a:ext cx="4015440" cy="2158560"/>
          </a:xfrm>
          <a:prstGeom prst="rect">
            <a:avLst/>
          </a:prstGeom>
        </p:spPr>
        <p:txBody>
          <a:bodyPr wrap="none" lIns="0" tIns="0" rIns="0" bIns="0"/>
          <a:lstStyle/>
          <a:p>
            <a:endParaRPr/>
          </a:p>
        </p:txBody>
      </p:sp>
      <p:sp>
        <p:nvSpPr>
          <p:cNvPr id="37" name="PlaceHolder 4"/>
          <p:cNvSpPr>
            <a:spLocks noGrp="1"/>
          </p:cNvSpPr>
          <p:nvPr>
            <p:ph type="body"/>
          </p:nvPr>
        </p:nvSpPr>
        <p:spPr>
          <a:xfrm>
            <a:off x="4673520" y="3968280"/>
            <a:ext cx="4015440" cy="2158560"/>
          </a:xfrm>
          <a:prstGeom prst="rect">
            <a:avLst/>
          </a:prstGeom>
        </p:spPr>
        <p:txBody>
          <a:bodyPr wrap="none" lIns="0" tIns="0" rIns="0" bIns="0"/>
          <a:lstStyle/>
          <a:p>
            <a:endParaRPr/>
          </a:p>
        </p:txBody>
      </p:sp>
      <p:sp>
        <p:nvSpPr>
          <p:cNvPr id="38" name="PlaceHolder 5"/>
          <p:cNvSpPr>
            <a:spLocks noGrp="1"/>
          </p:cNvSpPr>
          <p:nvPr>
            <p:ph type="body"/>
          </p:nvPr>
        </p:nvSpPr>
        <p:spPr>
          <a:xfrm>
            <a:off x="457200" y="3968280"/>
            <a:ext cx="4015440" cy="2158560"/>
          </a:xfrm>
          <a:prstGeom prst="rect">
            <a:avLst/>
          </a:prstGeom>
        </p:spPr>
        <p:txBody>
          <a:bodyPr wrap="none" lIns="0" tIns="0" rIns="0" bIns="0"/>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39"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40" name="PlaceHolder 2"/>
          <p:cNvSpPr>
            <a:spLocks noGrp="1"/>
          </p:cNvSpPr>
          <p:nvPr>
            <p:ph type="body"/>
          </p:nvPr>
        </p:nvSpPr>
        <p:spPr>
          <a:xfrm>
            <a:off x="457200" y="1604520"/>
            <a:ext cx="4015440" cy="2158560"/>
          </a:xfrm>
          <a:prstGeom prst="rect">
            <a:avLst/>
          </a:prstGeom>
        </p:spPr>
        <p:txBody>
          <a:bodyPr wrap="none" lIns="0" tIns="0" rIns="0" bIns="0"/>
          <a:lstStyle/>
          <a:p>
            <a:endParaRPr/>
          </a:p>
        </p:txBody>
      </p:sp>
      <p:sp>
        <p:nvSpPr>
          <p:cNvPr id="41" name="PlaceHolder 3"/>
          <p:cNvSpPr>
            <a:spLocks noGrp="1"/>
          </p:cNvSpPr>
          <p:nvPr>
            <p:ph type="body"/>
          </p:nvPr>
        </p:nvSpPr>
        <p:spPr>
          <a:xfrm>
            <a:off x="4673520" y="1604520"/>
            <a:ext cx="4015440" cy="2158560"/>
          </a:xfrm>
          <a:prstGeom prst="rect">
            <a:avLst/>
          </a:prstGeom>
        </p:spPr>
        <p:txBody>
          <a:bodyPr wrap="none" lIns="0" tIns="0" rIns="0" bIns="0"/>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52"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53" name="PlaceHolder 2"/>
          <p:cNvSpPr>
            <a:spLocks noGrp="1"/>
          </p:cNvSpPr>
          <p:nvPr>
            <p:ph type="subTitle"/>
          </p:nvPr>
        </p:nvSpPr>
        <p:spPr>
          <a:xfrm>
            <a:off x="457200" y="1604520"/>
            <a:ext cx="8229240" cy="4526280"/>
          </a:xfrm>
          <a:prstGeom prst="rect">
            <a:avLst/>
          </a:prstGeom>
        </p:spPr>
        <p:txBody>
          <a:bodyPr wrap="none" lIns="0" tIns="0" rIns="0" bIns="0" anchor="ctr"/>
          <a:lstStyle/>
          <a:p>
            <a:pPr algn="ctr"/>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54"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55" name="PlaceHolder 2"/>
          <p:cNvSpPr>
            <a:spLocks noGrp="1"/>
          </p:cNvSpPr>
          <p:nvPr>
            <p:ph type="body"/>
          </p:nvPr>
        </p:nvSpPr>
        <p:spPr>
          <a:xfrm>
            <a:off x="457200" y="1604520"/>
            <a:ext cx="8229240" cy="4525920"/>
          </a:xfrm>
          <a:prstGeom prst="rect">
            <a:avLst/>
          </a:prstGeom>
        </p:spPr>
        <p:txBody>
          <a:bodyPr wrap="none" lIns="0" tIns="0" rIns="0" bIns="0"/>
          <a:lstStyle/>
          <a:p>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56"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57" name="PlaceHolder 2"/>
          <p:cNvSpPr>
            <a:spLocks noGrp="1"/>
          </p:cNvSpPr>
          <p:nvPr>
            <p:ph type="body"/>
          </p:nvPr>
        </p:nvSpPr>
        <p:spPr>
          <a:xfrm>
            <a:off x="457200" y="1604520"/>
            <a:ext cx="4015440" cy="4525920"/>
          </a:xfrm>
          <a:prstGeom prst="rect">
            <a:avLst/>
          </a:prstGeom>
        </p:spPr>
        <p:txBody>
          <a:bodyPr wrap="none" lIns="0" tIns="0" rIns="0" bIns="0"/>
          <a:lstStyle/>
          <a:p>
            <a:endParaRPr/>
          </a:p>
        </p:txBody>
      </p:sp>
      <p:sp>
        <p:nvSpPr>
          <p:cNvPr id="58" name="PlaceHolder 3"/>
          <p:cNvSpPr>
            <a:spLocks noGrp="1"/>
          </p:cNvSpPr>
          <p:nvPr>
            <p:ph type="body"/>
          </p:nvPr>
        </p:nvSpPr>
        <p:spPr>
          <a:xfrm>
            <a:off x="4673520" y="1604520"/>
            <a:ext cx="4015440" cy="4525920"/>
          </a:xfrm>
          <a:prstGeom prst="rect">
            <a:avLst/>
          </a:prstGeom>
        </p:spPr>
        <p:txBody>
          <a:bodyPr wrap="none" lIns="0" tIns="0" rIns="0" bIns="0"/>
          <a:lstStyle/>
          <a:p>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59"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60" name="PlaceHolder 1"/>
          <p:cNvSpPr>
            <a:spLocks noGrp="1"/>
          </p:cNvSpPr>
          <p:nvPr>
            <p:ph type="subTitle"/>
          </p:nvPr>
        </p:nvSpPr>
        <p:spPr>
          <a:xfrm>
            <a:off x="457200" y="274680"/>
            <a:ext cx="8229240" cy="5855760"/>
          </a:xfrm>
          <a:prstGeom prst="rect">
            <a:avLst/>
          </a:prstGeom>
        </p:spPr>
        <p:txBody>
          <a:bodyPr wrap="none" lIns="0" tIns="0" rIns="0" bIns="0" anchor="ctr"/>
          <a:lstStyle/>
          <a:p>
            <a:pPr algn="ctr"/>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61"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62" name="PlaceHolder 2"/>
          <p:cNvSpPr>
            <a:spLocks noGrp="1"/>
          </p:cNvSpPr>
          <p:nvPr>
            <p:ph type="body"/>
          </p:nvPr>
        </p:nvSpPr>
        <p:spPr>
          <a:xfrm>
            <a:off x="457200" y="1604520"/>
            <a:ext cx="4015440" cy="2158560"/>
          </a:xfrm>
          <a:prstGeom prst="rect">
            <a:avLst/>
          </a:prstGeom>
        </p:spPr>
        <p:txBody>
          <a:bodyPr wrap="none" lIns="0" tIns="0" rIns="0" bIns="0"/>
          <a:lstStyle/>
          <a:p>
            <a:endParaRPr/>
          </a:p>
        </p:txBody>
      </p:sp>
      <p:sp>
        <p:nvSpPr>
          <p:cNvPr id="63" name="PlaceHolder 3"/>
          <p:cNvSpPr>
            <a:spLocks noGrp="1"/>
          </p:cNvSpPr>
          <p:nvPr>
            <p:ph type="body"/>
          </p:nvPr>
        </p:nvSpPr>
        <p:spPr>
          <a:xfrm>
            <a:off x="457200" y="3968280"/>
            <a:ext cx="4015440" cy="2158560"/>
          </a:xfrm>
          <a:prstGeom prst="rect">
            <a:avLst/>
          </a:prstGeom>
        </p:spPr>
        <p:txBody>
          <a:bodyPr wrap="none" lIns="0" tIns="0" rIns="0" bIns="0"/>
          <a:lstStyle/>
          <a:p>
            <a:endParaRPr/>
          </a:p>
        </p:txBody>
      </p:sp>
      <p:sp>
        <p:nvSpPr>
          <p:cNvPr id="64" name="PlaceHolder 4"/>
          <p:cNvSpPr>
            <a:spLocks noGrp="1"/>
          </p:cNvSpPr>
          <p:nvPr>
            <p:ph type="body"/>
          </p:nvPr>
        </p:nvSpPr>
        <p:spPr>
          <a:xfrm>
            <a:off x="4673520" y="1604520"/>
            <a:ext cx="4015440" cy="4525920"/>
          </a:xfrm>
          <a:prstGeom prst="rect">
            <a:avLst/>
          </a:prstGeom>
        </p:spPr>
        <p:txBody>
          <a:bodyPr wrap="none" lIns="0" tIns="0" rIns="0" bIns="0"/>
          <a:lstStyle/>
          <a:p>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65"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66" name="PlaceHolder 2"/>
          <p:cNvSpPr>
            <a:spLocks noGrp="1"/>
          </p:cNvSpPr>
          <p:nvPr>
            <p:ph type="body"/>
          </p:nvPr>
        </p:nvSpPr>
        <p:spPr>
          <a:xfrm>
            <a:off x="457200" y="1604520"/>
            <a:ext cx="4015440" cy="4525920"/>
          </a:xfrm>
          <a:prstGeom prst="rect">
            <a:avLst/>
          </a:prstGeom>
        </p:spPr>
        <p:txBody>
          <a:bodyPr wrap="none" lIns="0" tIns="0" rIns="0" bIns="0"/>
          <a:lstStyle/>
          <a:p>
            <a:endParaRPr/>
          </a:p>
        </p:txBody>
      </p:sp>
      <p:sp>
        <p:nvSpPr>
          <p:cNvPr id="67" name="PlaceHolder 3"/>
          <p:cNvSpPr>
            <a:spLocks noGrp="1"/>
          </p:cNvSpPr>
          <p:nvPr>
            <p:ph type="body"/>
          </p:nvPr>
        </p:nvSpPr>
        <p:spPr>
          <a:xfrm>
            <a:off x="4673520" y="1604520"/>
            <a:ext cx="4015440" cy="2158560"/>
          </a:xfrm>
          <a:prstGeom prst="rect">
            <a:avLst/>
          </a:prstGeom>
        </p:spPr>
        <p:txBody>
          <a:bodyPr wrap="none" lIns="0" tIns="0" rIns="0" bIns="0"/>
          <a:lstStyle/>
          <a:p>
            <a:endParaRPr/>
          </a:p>
        </p:txBody>
      </p:sp>
      <p:sp>
        <p:nvSpPr>
          <p:cNvPr id="68" name="PlaceHolder 4"/>
          <p:cNvSpPr>
            <a:spLocks noGrp="1"/>
          </p:cNvSpPr>
          <p:nvPr>
            <p:ph type="body"/>
          </p:nvPr>
        </p:nvSpPr>
        <p:spPr>
          <a:xfrm>
            <a:off x="4673520" y="3968280"/>
            <a:ext cx="4015440" cy="2158560"/>
          </a:xfrm>
          <a:prstGeom prst="rect">
            <a:avLst/>
          </a:prstGeom>
        </p:spPr>
        <p:txBody>
          <a:bodyPr wrap="none" lIns="0" tIns="0" rIns="0" bIns="0"/>
          <a:lstStyle/>
          <a:p>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69"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70" name="PlaceHolder 2"/>
          <p:cNvSpPr>
            <a:spLocks noGrp="1"/>
          </p:cNvSpPr>
          <p:nvPr>
            <p:ph type="body"/>
          </p:nvPr>
        </p:nvSpPr>
        <p:spPr>
          <a:xfrm>
            <a:off x="457200" y="1604520"/>
            <a:ext cx="4015440" cy="2158560"/>
          </a:xfrm>
          <a:prstGeom prst="rect">
            <a:avLst/>
          </a:prstGeom>
        </p:spPr>
        <p:txBody>
          <a:bodyPr wrap="none" lIns="0" tIns="0" rIns="0" bIns="0"/>
          <a:lstStyle/>
          <a:p>
            <a:endParaRPr/>
          </a:p>
        </p:txBody>
      </p:sp>
      <p:sp>
        <p:nvSpPr>
          <p:cNvPr id="71" name="PlaceHolder 3"/>
          <p:cNvSpPr>
            <a:spLocks noGrp="1"/>
          </p:cNvSpPr>
          <p:nvPr>
            <p:ph type="body"/>
          </p:nvPr>
        </p:nvSpPr>
        <p:spPr>
          <a:xfrm>
            <a:off x="4673520" y="1604520"/>
            <a:ext cx="4015440" cy="2158560"/>
          </a:xfrm>
          <a:prstGeom prst="rect">
            <a:avLst/>
          </a:prstGeom>
        </p:spPr>
        <p:txBody>
          <a:bodyPr wrap="none" lIns="0" tIns="0" rIns="0" bIns="0"/>
          <a:lstStyle/>
          <a:p>
            <a:endParaRPr/>
          </a:p>
        </p:txBody>
      </p:sp>
      <p:sp>
        <p:nvSpPr>
          <p:cNvPr id="72" name="PlaceHolder 4"/>
          <p:cNvSpPr>
            <a:spLocks noGrp="1"/>
          </p:cNvSpPr>
          <p:nvPr>
            <p:ph type="body"/>
          </p:nvPr>
        </p:nvSpPr>
        <p:spPr>
          <a:xfrm>
            <a:off x="457200" y="3968280"/>
            <a:ext cx="8228520" cy="2158560"/>
          </a:xfrm>
          <a:prstGeom prst="rect">
            <a:avLst/>
          </a:prstGeom>
        </p:spPr>
        <p:txBody>
          <a:bodyPr wrap="none" lIns="0" tIns="0" rIns="0" bIns="0"/>
          <a:lstStyle/>
          <a:p>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73"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74" name="PlaceHolder 2"/>
          <p:cNvSpPr>
            <a:spLocks noGrp="1"/>
          </p:cNvSpPr>
          <p:nvPr>
            <p:ph type="body"/>
          </p:nvPr>
        </p:nvSpPr>
        <p:spPr>
          <a:xfrm>
            <a:off x="457200" y="1604520"/>
            <a:ext cx="8229240" cy="2158560"/>
          </a:xfrm>
          <a:prstGeom prst="rect">
            <a:avLst/>
          </a:prstGeom>
        </p:spPr>
        <p:txBody>
          <a:bodyPr wrap="none" lIns="0" tIns="0" rIns="0" bIns="0"/>
          <a:lstStyle/>
          <a:p>
            <a:endParaRPr/>
          </a:p>
        </p:txBody>
      </p:sp>
      <p:sp>
        <p:nvSpPr>
          <p:cNvPr id="75" name="PlaceHolder 3"/>
          <p:cNvSpPr>
            <a:spLocks noGrp="1"/>
          </p:cNvSpPr>
          <p:nvPr>
            <p:ph type="body"/>
          </p:nvPr>
        </p:nvSpPr>
        <p:spPr>
          <a:xfrm>
            <a:off x="457200" y="3968280"/>
            <a:ext cx="8229240" cy="2158560"/>
          </a:xfrm>
          <a:prstGeom prst="rect">
            <a:avLst/>
          </a:prstGeom>
        </p:spPr>
        <p:txBody>
          <a:bodyPr wrap="none" lIns="0" tIns="0" rIns="0" bIns="0"/>
          <a:lstStyle/>
          <a:p>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76"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77" name="PlaceHolder 2"/>
          <p:cNvSpPr>
            <a:spLocks noGrp="1"/>
          </p:cNvSpPr>
          <p:nvPr>
            <p:ph type="body"/>
          </p:nvPr>
        </p:nvSpPr>
        <p:spPr>
          <a:xfrm>
            <a:off x="457200" y="1604520"/>
            <a:ext cx="4015440" cy="2158560"/>
          </a:xfrm>
          <a:prstGeom prst="rect">
            <a:avLst/>
          </a:prstGeom>
        </p:spPr>
        <p:txBody>
          <a:bodyPr wrap="none" lIns="0" tIns="0" rIns="0" bIns="0"/>
          <a:lstStyle/>
          <a:p>
            <a:endParaRPr/>
          </a:p>
        </p:txBody>
      </p:sp>
      <p:sp>
        <p:nvSpPr>
          <p:cNvPr id="78" name="PlaceHolder 3"/>
          <p:cNvSpPr>
            <a:spLocks noGrp="1"/>
          </p:cNvSpPr>
          <p:nvPr>
            <p:ph type="body"/>
          </p:nvPr>
        </p:nvSpPr>
        <p:spPr>
          <a:xfrm>
            <a:off x="4673520" y="1604520"/>
            <a:ext cx="4015440" cy="2158560"/>
          </a:xfrm>
          <a:prstGeom prst="rect">
            <a:avLst/>
          </a:prstGeom>
        </p:spPr>
        <p:txBody>
          <a:bodyPr wrap="none" lIns="0" tIns="0" rIns="0" bIns="0"/>
          <a:lstStyle/>
          <a:p>
            <a:endParaRPr/>
          </a:p>
        </p:txBody>
      </p:sp>
      <p:sp>
        <p:nvSpPr>
          <p:cNvPr id="79" name="PlaceHolder 4"/>
          <p:cNvSpPr>
            <a:spLocks noGrp="1"/>
          </p:cNvSpPr>
          <p:nvPr>
            <p:ph type="body"/>
          </p:nvPr>
        </p:nvSpPr>
        <p:spPr>
          <a:xfrm>
            <a:off x="4673520" y="3968280"/>
            <a:ext cx="4015440" cy="2158560"/>
          </a:xfrm>
          <a:prstGeom prst="rect">
            <a:avLst/>
          </a:prstGeom>
        </p:spPr>
        <p:txBody>
          <a:bodyPr wrap="none" lIns="0" tIns="0" rIns="0" bIns="0"/>
          <a:lstStyle/>
          <a:p>
            <a:endParaRPr/>
          </a:p>
        </p:txBody>
      </p:sp>
      <p:sp>
        <p:nvSpPr>
          <p:cNvPr id="80" name="PlaceHolder 5"/>
          <p:cNvSpPr>
            <a:spLocks noGrp="1"/>
          </p:cNvSpPr>
          <p:nvPr>
            <p:ph type="body"/>
          </p:nvPr>
        </p:nvSpPr>
        <p:spPr>
          <a:xfrm>
            <a:off x="457200" y="3968280"/>
            <a:ext cx="4015440" cy="2158560"/>
          </a:xfrm>
          <a:prstGeom prst="rect">
            <a:avLst/>
          </a:prstGeom>
        </p:spPr>
        <p:txBody>
          <a:bodyPr wrap="none" lIns="0" tIns="0" rIns="0" bIns="0"/>
          <a:lstStyle/>
          <a:p>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81"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82" name="PlaceHolder 2"/>
          <p:cNvSpPr>
            <a:spLocks noGrp="1"/>
          </p:cNvSpPr>
          <p:nvPr>
            <p:ph type="body"/>
          </p:nvPr>
        </p:nvSpPr>
        <p:spPr>
          <a:xfrm>
            <a:off x="457200" y="1604520"/>
            <a:ext cx="4015440" cy="2158560"/>
          </a:xfrm>
          <a:prstGeom prst="rect">
            <a:avLst/>
          </a:prstGeom>
        </p:spPr>
        <p:txBody>
          <a:bodyPr wrap="none" lIns="0" tIns="0" rIns="0" bIns="0"/>
          <a:lstStyle/>
          <a:p>
            <a:endParaRPr/>
          </a:p>
        </p:txBody>
      </p:sp>
      <p:sp>
        <p:nvSpPr>
          <p:cNvPr id="83" name="PlaceHolder 3"/>
          <p:cNvSpPr>
            <a:spLocks noGrp="1"/>
          </p:cNvSpPr>
          <p:nvPr>
            <p:ph type="body"/>
          </p:nvPr>
        </p:nvSpPr>
        <p:spPr>
          <a:xfrm>
            <a:off x="4673520" y="1604520"/>
            <a:ext cx="4015440" cy="2158560"/>
          </a:xfrm>
          <a:prstGeom prst="rect">
            <a:avLst/>
          </a:prstGeom>
        </p:spPr>
        <p:txBody>
          <a:bodyPr wrap="none" lIns="0" tIns="0" rIns="0" bIns="0"/>
          <a:lstStyle/>
          <a:p>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95"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96" name="PlaceHolder 2"/>
          <p:cNvSpPr>
            <a:spLocks noGrp="1"/>
          </p:cNvSpPr>
          <p:nvPr>
            <p:ph type="subTitle"/>
          </p:nvPr>
        </p:nvSpPr>
        <p:spPr>
          <a:xfrm>
            <a:off x="457200" y="1604520"/>
            <a:ext cx="8229240" cy="4526280"/>
          </a:xfrm>
          <a:prstGeom prst="rect">
            <a:avLst/>
          </a:prstGeom>
        </p:spPr>
        <p:txBody>
          <a:bodyPr wrap="none" lIns="0" tIns="0" rIns="0" bIns="0" anchor="ctr"/>
          <a:lstStyle/>
          <a:p>
            <a:pPr algn="ctr"/>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97"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98" name="PlaceHolder 2"/>
          <p:cNvSpPr>
            <a:spLocks noGrp="1"/>
          </p:cNvSpPr>
          <p:nvPr>
            <p:ph type="body"/>
          </p:nvPr>
        </p:nvSpPr>
        <p:spPr>
          <a:xfrm>
            <a:off x="457200" y="1604520"/>
            <a:ext cx="8229240" cy="4525920"/>
          </a:xfrm>
          <a:prstGeom prst="rect">
            <a:avLst/>
          </a:prstGeom>
        </p:spPr>
        <p:txBody>
          <a:bodyPr wrap="none" lIns="0" tIns="0" rIns="0" bIns="0"/>
          <a:lstStyle/>
          <a:p>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99"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100" name="PlaceHolder 2"/>
          <p:cNvSpPr>
            <a:spLocks noGrp="1"/>
          </p:cNvSpPr>
          <p:nvPr>
            <p:ph type="body"/>
          </p:nvPr>
        </p:nvSpPr>
        <p:spPr>
          <a:xfrm>
            <a:off x="457200" y="1604520"/>
            <a:ext cx="4015440" cy="4525920"/>
          </a:xfrm>
          <a:prstGeom prst="rect">
            <a:avLst/>
          </a:prstGeom>
        </p:spPr>
        <p:txBody>
          <a:bodyPr wrap="none" lIns="0" tIns="0" rIns="0" bIns="0"/>
          <a:lstStyle/>
          <a:p>
            <a:endParaRPr/>
          </a:p>
        </p:txBody>
      </p:sp>
      <p:sp>
        <p:nvSpPr>
          <p:cNvPr id="101" name="PlaceHolder 3"/>
          <p:cNvSpPr>
            <a:spLocks noGrp="1"/>
          </p:cNvSpPr>
          <p:nvPr>
            <p:ph type="body"/>
          </p:nvPr>
        </p:nvSpPr>
        <p:spPr>
          <a:xfrm>
            <a:off x="4673520" y="1604520"/>
            <a:ext cx="4015440" cy="4525920"/>
          </a:xfrm>
          <a:prstGeom prst="rect">
            <a:avLst/>
          </a:prstGeom>
        </p:spPr>
        <p:txBody>
          <a:bodyPr wrap="none" lIns="0" tIns="0" rIns="0" bIns="0"/>
          <a:lstStyle/>
          <a:p>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02"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03" name="PlaceHolder 1"/>
          <p:cNvSpPr>
            <a:spLocks noGrp="1"/>
          </p:cNvSpPr>
          <p:nvPr>
            <p:ph type="subTitle"/>
          </p:nvPr>
        </p:nvSpPr>
        <p:spPr>
          <a:xfrm>
            <a:off x="457200" y="274680"/>
            <a:ext cx="8229240" cy="5855760"/>
          </a:xfrm>
          <a:prstGeom prst="rect">
            <a:avLst/>
          </a:prstGeom>
        </p:spPr>
        <p:txBody>
          <a:bodyPr wrap="none" lIns="0" tIns="0" rIns="0" bIns="0" anchor="ctr"/>
          <a:lstStyle/>
          <a:p>
            <a:pPr algn="ctr"/>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04"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105" name="PlaceHolder 2"/>
          <p:cNvSpPr>
            <a:spLocks noGrp="1"/>
          </p:cNvSpPr>
          <p:nvPr>
            <p:ph type="body"/>
          </p:nvPr>
        </p:nvSpPr>
        <p:spPr>
          <a:xfrm>
            <a:off x="457200" y="1604520"/>
            <a:ext cx="4015440" cy="2158560"/>
          </a:xfrm>
          <a:prstGeom prst="rect">
            <a:avLst/>
          </a:prstGeom>
        </p:spPr>
        <p:txBody>
          <a:bodyPr wrap="none" lIns="0" tIns="0" rIns="0" bIns="0"/>
          <a:lstStyle/>
          <a:p>
            <a:endParaRPr/>
          </a:p>
        </p:txBody>
      </p:sp>
      <p:sp>
        <p:nvSpPr>
          <p:cNvPr id="106" name="PlaceHolder 3"/>
          <p:cNvSpPr>
            <a:spLocks noGrp="1"/>
          </p:cNvSpPr>
          <p:nvPr>
            <p:ph type="body"/>
          </p:nvPr>
        </p:nvSpPr>
        <p:spPr>
          <a:xfrm>
            <a:off x="457200" y="3968280"/>
            <a:ext cx="4015440" cy="2158560"/>
          </a:xfrm>
          <a:prstGeom prst="rect">
            <a:avLst/>
          </a:prstGeom>
        </p:spPr>
        <p:txBody>
          <a:bodyPr wrap="none" lIns="0" tIns="0" rIns="0" bIns="0"/>
          <a:lstStyle/>
          <a:p>
            <a:endParaRPr/>
          </a:p>
        </p:txBody>
      </p:sp>
      <p:sp>
        <p:nvSpPr>
          <p:cNvPr id="107" name="PlaceHolder 4"/>
          <p:cNvSpPr>
            <a:spLocks noGrp="1"/>
          </p:cNvSpPr>
          <p:nvPr>
            <p:ph type="body"/>
          </p:nvPr>
        </p:nvSpPr>
        <p:spPr>
          <a:xfrm>
            <a:off x="4673520" y="1604520"/>
            <a:ext cx="4015440" cy="4525920"/>
          </a:xfrm>
          <a:prstGeom prst="rect">
            <a:avLst/>
          </a:prstGeom>
        </p:spPr>
        <p:txBody>
          <a:bodyPr wrap="none" lIns="0" tIns="0" rIns="0" bIns="0"/>
          <a:lstStyle/>
          <a:p>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08"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109" name="PlaceHolder 2"/>
          <p:cNvSpPr>
            <a:spLocks noGrp="1"/>
          </p:cNvSpPr>
          <p:nvPr>
            <p:ph type="body"/>
          </p:nvPr>
        </p:nvSpPr>
        <p:spPr>
          <a:xfrm>
            <a:off x="457200" y="1604520"/>
            <a:ext cx="4015440" cy="4525920"/>
          </a:xfrm>
          <a:prstGeom prst="rect">
            <a:avLst/>
          </a:prstGeom>
        </p:spPr>
        <p:txBody>
          <a:bodyPr wrap="none" lIns="0" tIns="0" rIns="0" bIns="0"/>
          <a:lstStyle/>
          <a:p>
            <a:endParaRPr/>
          </a:p>
        </p:txBody>
      </p:sp>
      <p:sp>
        <p:nvSpPr>
          <p:cNvPr id="110" name="PlaceHolder 3"/>
          <p:cNvSpPr>
            <a:spLocks noGrp="1"/>
          </p:cNvSpPr>
          <p:nvPr>
            <p:ph type="body"/>
          </p:nvPr>
        </p:nvSpPr>
        <p:spPr>
          <a:xfrm>
            <a:off x="4673520" y="1604520"/>
            <a:ext cx="4015440" cy="2158560"/>
          </a:xfrm>
          <a:prstGeom prst="rect">
            <a:avLst/>
          </a:prstGeom>
        </p:spPr>
        <p:txBody>
          <a:bodyPr wrap="none" lIns="0" tIns="0" rIns="0" bIns="0"/>
          <a:lstStyle/>
          <a:p>
            <a:endParaRPr/>
          </a:p>
        </p:txBody>
      </p:sp>
      <p:sp>
        <p:nvSpPr>
          <p:cNvPr id="111" name="PlaceHolder 4"/>
          <p:cNvSpPr>
            <a:spLocks noGrp="1"/>
          </p:cNvSpPr>
          <p:nvPr>
            <p:ph type="body"/>
          </p:nvPr>
        </p:nvSpPr>
        <p:spPr>
          <a:xfrm>
            <a:off x="4673520" y="3968280"/>
            <a:ext cx="4015440" cy="2158560"/>
          </a:xfrm>
          <a:prstGeom prst="rect">
            <a:avLst/>
          </a:prstGeom>
        </p:spPr>
        <p:txBody>
          <a:bodyPr wrap="none" lIns="0" tIns="0" rIns="0" bIns="0"/>
          <a:lstStyle/>
          <a:p>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112"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113" name="PlaceHolder 2"/>
          <p:cNvSpPr>
            <a:spLocks noGrp="1"/>
          </p:cNvSpPr>
          <p:nvPr>
            <p:ph type="body"/>
          </p:nvPr>
        </p:nvSpPr>
        <p:spPr>
          <a:xfrm>
            <a:off x="457200" y="1604520"/>
            <a:ext cx="4015440" cy="2158560"/>
          </a:xfrm>
          <a:prstGeom prst="rect">
            <a:avLst/>
          </a:prstGeom>
        </p:spPr>
        <p:txBody>
          <a:bodyPr wrap="none" lIns="0" tIns="0" rIns="0" bIns="0"/>
          <a:lstStyle/>
          <a:p>
            <a:endParaRPr/>
          </a:p>
        </p:txBody>
      </p:sp>
      <p:sp>
        <p:nvSpPr>
          <p:cNvPr id="114" name="PlaceHolder 3"/>
          <p:cNvSpPr>
            <a:spLocks noGrp="1"/>
          </p:cNvSpPr>
          <p:nvPr>
            <p:ph type="body"/>
          </p:nvPr>
        </p:nvSpPr>
        <p:spPr>
          <a:xfrm>
            <a:off x="4673520" y="1604520"/>
            <a:ext cx="4015440" cy="2158560"/>
          </a:xfrm>
          <a:prstGeom prst="rect">
            <a:avLst/>
          </a:prstGeom>
        </p:spPr>
        <p:txBody>
          <a:bodyPr wrap="none" lIns="0" tIns="0" rIns="0" bIns="0"/>
          <a:lstStyle/>
          <a:p>
            <a:endParaRPr/>
          </a:p>
        </p:txBody>
      </p:sp>
      <p:sp>
        <p:nvSpPr>
          <p:cNvPr id="115" name="PlaceHolder 4"/>
          <p:cNvSpPr>
            <a:spLocks noGrp="1"/>
          </p:cNvSpPr>
          <p:nvPr>
            <p:ph type="body"/>
          </p:nvPr>
        </p:nvSpPr>
        <p:spPr>
          <a:xfrm>
            <a:off x="457200" y="3968280"/>
            <a:ext cx="8228520" cy="2158560"/>
          </a:xfrm>
          <a:prstGeom prst="rect">
            <a:avLst/>
          </a:prstGeom>
        </p:spPr>
        <p:txBody>
          <a:bodyPr wrap="none" lIns="0" tIns="0" rIns="0" bIns="0"/>
          <a:lstStyle/>
          <a:p>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116"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117" name="PlaceHolder 2"/>
          <p:cNvSpPr>
            <a:spLocks noGrp="1"/>
          </p:cNvSpPr>
          <p:nvPr>
            <p:ph type="body"/>
          </p:nvPr>
        </p:nvSpPr>
        <p:spPr>
          <a:xfrm>
            <a:off x="457200" y="1604520"/>
            <a:ext cx="8229240" cy="2158560"/>
          </a:xfrm>
          <a:prstGeom prst="rect">
            <a:avLst/>
          </a:prstGeom>
        </p:spPr>
        <p:txBody>
          <a:bodyPr wrap="none" lIns="0" tIns="0" rIns="0" bIns="0"/>
          <a:lstStyle/>
          <a:p>
            <a:endParaRPr/>
          </a:p>
        </p:txBody>
      </p:sp>
      <p:sp>
        <p:nvSpPr>
          <p:cNvPr id="118" name="PlaceHolder 3"/>
          <p:cNvSpPr>
            <a:spLocks noGrp="1"/>
          </p:cNvSpPr>
          <p:nvPr>
            <p:ph type="body"/>
          </p:nvPr>
        </p:nvSpPr>
        <p:spPr>
          <a:xfrm>
            <a:off x="457200" y="3968280"/>
            <a:ext cx="8229240" cy="2158560"/>
          </a:xfrm>
          <a:prstGeom prst="rect">
            <a:avLst/>
          </a:prstGeom>
        </p:spPr>
        <p:txBody>
          <a:bodyPr wrap="none" lIns="0" tIns="0" rIns="0" bIns="0"/>
          <a:lstStyle/>
          <a:p>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119"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120" name="PlaceHolder 2"/>
          <p:cNvSpPr>
            <a:spLocks noGrp="1"/>
          </p:cNvSpPr>
          <p:nvPr>
            <p:ph type="body"/>
          </p:nvPr>
        </p:nvSpPr>
        <p:spPr>
          <a:xfrm>
            <a:off x="457200" y="1604520"/>
            <a:ext cx="4015440" cy="2158560"/>
          </a:xfrm>
          <a:prstGeom prst="rect">
            <a:avLst/>
          </a:prstGeom>
        </p:spPr>
        <p:txBody>
          <a:bodyPr wrap="none" lIns="0" tIns="0" rIns="0" bIns="0"/>
          <a:lstStyle/>
          <a:p>
            <a:endParaRPr/>
          </a:p>
        </p:txBody>
      </p:sp>
      <p:sp>
        <p:nvSpPr>
          <p:cNvPr id="121" name="PlaceHolder 3"/>
          <p:cNvSpPr>
            <a:spLocks noGrp="1"/>
          </p:cNvSpPr>
          <p:nvPr>
            <p:ph type="body"/>
          </p:nvPr>
        </p:nvSpPr>
        <p:spPr>
          <a:xfrm>
            <a:off x="4673520" y="1604520"/>
            <a:ext cx="4015440" cy="2158560"/>
          </a:xfrm>
          <a:prstGeom prst="rect">
            <a:avLst/>
          </a:prstGeom>
        </p:spPr>
        <p:txBody>
          <a:bodyPr wrap="none" lIns="0" tIns="0" rIns="0" bIns="0"/>
          <a:lstStyle/>
          <a:p>
            <a:endParaRPr/>
          </a:p>
        </p:txBody>
      </p:sp>
      <p:sp>
        <p:nvSpPr>
          <p:cNvPr id="122" name="PlaceHolder 4"/>
          <p:cNvSpPr>
            <a:spLocks noGrp="1"/>
          </p:cNvSpPr>
          <p:nvPr>
            <p:ph type="body"/>
          </p:nvPr>
        </p:nvSpPr>
        <p:spPr>
          <a:xfrm>
            <a:off x="4673520" y="3968280"/>
            <a:ext cx="4015440" cy="2158560"/>
          </a:xfrm>
          <a:prstGeom prst="rect">
            <a:avLst/>
          </a:prstGeom>
        </p:spPr>
        <p:txBody>
          <a:bodyPr wrap="none" lIns="0" tIns="0" rIns="0" bIns="0"/>
          <a:lstStyle/>
          <a:p>
            <a:endParaRPr/>
          </a:p>
        </p:txBody>
      </p:sp>
      <p:sp>
        <p:nvSpPr>
          <p:cNvPr id="123" name="PlaceHolder 5"/>
          <p:cNvSpPr>
            <a:spLocks noGrp="1"/>
          </p:cNvSpPr>
          <p:nvPr>
            <p:ph type="body"/>
          </p:nvPr>
        </p:nvSpPr>
        <p:spPr>
          <a:xfrm>
            <a:off x="457200" y="3968280"/>
            <a:ext cx="4015440" cy="2158560"/>
          </a:xfrm>
          <a:prstGeom prst="rect">
            <a:avLst/>
          </a:prstGeom>
        </p:spPr>
        <p:txBody>
          <a:bodyPr wrap="none" lIns="0" tIns="0" rIns="0" bIns="0"/>
          <a:lstStyle/>
          <a:p>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124"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125" name="PlaceHolder 2"/>
          <p:cNvSpPr>
            <a:spLocks noGrp="1"/>
          </p:cNvSpPr>
          <p:nvPr>
            <p:ph type="body"/>
          </p:nvPr>
        </p:nvSpPr>
        <p:spPr>
          <a:xfrm>
            <a:off x="457200" y="1604520"/>
            <a:ext cx="4015440" cy="2158560"/>
          </a:xfrm>
          <a:prstGeom prst="rect">
            <a:avLst/>
          </a:prstGeom>
        </p:spPr>
        <p:txBody>
          <a:bodyPr wrap="none" lIns="0" tIns="0" rIns="0" bIns="0"/>
          <a:lstStyle/>
          <a:p>
            <a:endParaRPr/>
          </a:p>
        </p:txBody>
      </p:sp>
      <p:sp>
        <p:nvSpPr>
          <p:cNvPr id="126" name="PlaceHolder 3"/>
          <p:cNvSpPr>
            <a:spLocks noGrp="1"/>
          </p:cNvSpPr>
          <p:nvPr>
            <p:ph type="body"/>
          </p:nvPr>
        </p:nvSpPr>
        <p:spPr>
          <a:xfrm>
            <a:off x="4673520" y="1604520"/>
            <a:ext cx="4015440" cy="2158560"/>
          </a:xfrm>
          <a:prstGeom prst="rect">
            <a:avLst/>
          </a:prstGeom>
        </p:spPr>
        <p:txBody>
          <a:bodyPr wrap="none" lIns="0" tIns="0" rIns="0" bIns="0"/>
          <a:lstStyle/>
          <a:p>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138"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139" name="PlaceHolder 2"/>
          <p:cNvSpPr>
            <a:spLocks noGrp="1"/>
          </p:cNvSpPr>
          <p:nvPr>
            <p:ph type="subTitle"/>
          </p:nvPr>
        </p:nvSpPr>
        <p:spPr>
          <a:xfrm>
            <a:off x="457200" y="1604520"/>
            <a:ext cx="8229240" cy="4526280"/>
          </a:xfrm>
          <a:prstGeom prst="rect">
            <a:avLst/>
          </a:prstGeom>
        </p:spPr>
        <p:txBody>
          <a:bodyPr wrap="none" lIns="0" tIns="0" rIns="0" bIns="0" anchor="ctr"/>
          <a:lstStyle/>
          <a:p>
            <a:pPr algn="ctr"/>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140"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141" name="PlaceHolder 2"/>
          <p:cNvSpPr>
            <a:spLocks noGrp="1"/>
          </p:cNvSpPr>
          <p:nvPr>
            <p:ph type="body"/>
          </p:nvPr>
        </p:nvSpPr>
        <p:spPr>
          <a:xfrm>
            <a:off x="457200" y="1604520"/>
            <a:ext cx="8229240" cy="4525920"/>
          </a:xfrm>
          <a:prstGeom prst="rect">
            <a:avLst/>
          </a:prstGeom>
        </p:spPr>
        <p:txBody>
          <a:bodyPr wrap="none" lIns="0" tIns="0" rIns="0" bIns="0"/>
          <a:lstStyle/>
          <a:p>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142"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143" name="PlaceHolder 2"/>
          <p:cNvSpPr>
            <a:spLocks noGrp="1"/>
          </p:cNvSpPr>
          <p:nvPr>
            <p:ph type="body"/>
          </p:nvPr>
        </p:nvSpPr>
        <p:spPr>
          <a:xfrm>
            <a:off x="457200" y="1604520"/>
            <a:ext cx="4015440" cy="4525920"/>
          </a:xfrm>
          <a:prstGeom prst="rect">
            <a:avLst/>
          </a:prstGeom>
        </p:spPr>
        <p:txBody>
          <a:bodyPr wrap="none" lIns="0" tIns="0" rIns="0" bIns="0"/>
          <a:lstStyle/>
          <a:p>
            <a:endParaRPr/>
          </a:p>
        </p:txBody>
      </p:sp>
      <p:sp>
        <p:nvSpPr>
          <p:cNvPr id="144" name="PlaceHolder 3"/>
          <p:cNvSpPr>
            <a:spLocks noGrp="1"/>
          </p:cNvSpPr>
          <p:nvPr>
            <p:ph type="body"/>
          </p:nvPr>
        </p:nvSpPr>
        <p:spPr>
          <a:xfrm>
            <a:off x="4673520" y="1604520"/>
            <a:ext cx="4015440" cy="4525920"/>
          </a:xfrm>
          <a:prstGeom prst="rect">
            <a:avLst/>
          </a:prstGeom>
        </p:spPr>
        <p:txBody>
          <a:bodyPr wrap="none" lIns="0" tIns="0" rIns="0" bIns="0"/>
          <a:lstStyle/>
          <a:p>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45"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46" name="PlaceHolder 1"/>
          <p:cNvSpPr>
            <a:spLocks noGrp="1"/>
          </p:cNvSpPr>
          <p:nvPr>
            <p:ph type="subTitle"/>
          </p:nvPr>
        </p:nvSpPr>
        <p:spPr>
          <a:xfrm>
            <a:off x="457200" y="274680"/>
            <a:ext cx="8229240" cy="5855760"/>
          </a:xfrm>
          <a:prstGeom prst="rect">
            <a:avLst/>
          </a:prstGeom>
        </p:spPr>
        <p:txBody>
          <a:bodyPr wrap="none" lIns="0" tIns="0" rIns="0" bIns="0" anchor="ctr"/>
          <a:lstStyle/>
          <a:p>
            <a:pPr algn="ctr"/>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47"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148" name="PlaceHolder 2"/>
          <p:cNvSpPr>
            <a:spLocks noGrp="1"/>
          </p:cNvSpPr>
          <p:nvPr>
            <p:ph type="body"/>
          </p:nvPr>
        </p:nvSpPr>
        <p:spPr>
          <a:xfrm>
            <a:off x="457200" y="1604520"/>
            <a:ext cx="4015440" cy="2158560"/>
          </a:xfrm>
          <a:prstGeom prst="rect">
            <a:avLst/>
          </a:prstGeom>
        </p:spPr>
        <p:txBody>
          <a:bodyPr wrap="none" lIns="0" tIns="0" rIns="0" bIns="0"/>
          <a:lstStyle/>
          <a:p>
            <a:endParaRPr/>
          </a:p>
        </p:txBody>
      </p:sp>
      <p:sp>
        <p:nvSpPr>
          <p:cNvPr id="149" name="PlaceHolder 3"/>
          <p:cNvSpPr>
            <a:spLocks noGrp="1"/>
          </p:cNvSpPr>
          <p:nvPr>
            <p:ph type="body"/>
          </p:nvPr>
        </p:nvSpPr>
        <p:spPr>
          <a:xfrm>
            <a:off x="457200" y="3968280"/>
            <a:ext cx="4015440" cy="2158560"/>
          </a:xfrm>
          <a:prstGeom prst="rect">
            <a:avLst/>
          </a:prstGeom>
        </p:spPr>
        <p:txBody>
          <a:bodyPr wrap="none" lIns="0" tIns="0" rIns="0" bIns="0"/>
          <a:lstStyle/>
          <a:p>
            <a:endParaRPr/>
          </a:p>
        </p:txBody>
      </p:sp>
      <p:sp>
        <p:nvSpPr>
          <p:cNvPr id="150" name="PlaceHolder 4"/>
          <p:cNvSpPr>
            <a:spLocks noGrp="1"/>
          </p:cNvSpPr>
          <p:nvPr>
            <p:ph type="body"/>
          </p:nvPr>
        </p:nvSpPr>
        <p:spPr>
          <a:xfrm>
            <a:off x="4673520" y="1604520"/>
            <a:ext cx="4015440" cy="4525920"/>
          </a:xfrm>
          <a:prstGeom prst="rect">
            <a:avLst/>
          </a:prstGeom>
        </p:spPr>
        <p:txBody>
          <a:bodyPr wrap="none" lIns="0" tIns="0" rIns="0" bIns="0"/>
          <a:lstStyle/>
          <a:p>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51"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152" name="PlaceHolder 2"/>
          <p:cNvSpPr>
            <a:spLocks noGrp="1"/>
          </p:cNvSpPr>
          <p:nvPr>
            <p:ph type="body"/>
          </p:nvPr>
        </p:nvSpPr>
        <p:spPr>
          <a:xfrm>
            <a:off x="457200" y="1604520"/>
            <a:ext cx="4015440" cy="4525920"/>
          </a:xfrm>
          <a:prstGeom prst="rect">
            <a:avLst/>
          </a:prstGeom>
        </p:spPr>
        <p:txBody>
          <a:bodyPr wrap="none" lIns="0" tIns="0" rIns="0" bIns="0"/>
          <a:lstStyle/>
          <a:p>
            <a:endParaRPr/>
          </a:p>
        </p:txBody>
      </p:sp>
      <p:sp>
        <p:nvSpPr>
          <p:cNvPr id="153" name="PlaceHolder 3"/>
          <p:cNvSpPr>
            <a:spLocks noGrp="1"/>
          </p:cNvSpPr>
          <p:nvPr>
            <p:ph type="body"/>
          </p:nvPr>
        </p:nvSpPr>
        <p:spPr>
          <a:xfrm>
            <a:off x="4673520" y="1604520"/>
            <a:ext cx="4015440" cy="2158560"/>
          </a:xfrm>
          <a:prstGeom prst="rect">
            <a:avLst/>
          </a:prstGeom>
        </p:spPr>
        <p:txBody>
          <a:bodyPr wrap="none" lIns="0" tIns="0" rIns="0" bIns="0"/>
          <a:lstStyle/>
          <a:p>
            <a:endParaRPr/>
          </a:p>
        </p:txBody>
      </p:sp>
      <p:sp>
        <p:nvSpPr>
          <p:cNvPr id="154" name="PlaceHolder 4"/>
          <p:cNvSpPr>
            <a:spLocks noGrp="1"/>
          </p:cNvSpPr>
          <p:nvPr>
            <p:ph type="body"/>
          </p:nvPr>
        </p:nvSpPr>
        <p:spPr>
          <a:xfrm>
            <a:off x="4673520" y="3968280"/>
            <a:ext cx="4015440" cy="2158560"/>
          </a:xfrm>
          <a:prstGeom prst="rect">
            <a:avLst/>
          </a:prstGeom>
        </p:spPr>
        <p:txBody>
          <a:bodyPr wrap="none" lIns="0" tIns="0" rIns="0" bIns="0"/>
          <a:lstStyle/>
          <a:p>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155"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156" name="PlaceHolder 2"/>
          <p:cNvSpPr>
            <a:spLocks noGrp="1"/>
          </p:cNvSpPr>
          <p:nvPr>
            <p:ph type="body"/>
          </p:nvPr>
        </p:nvSpPr>
        <p:spPr>
          <a:xfrm>
            <a:off x="457200" y="1604520"/>
            <a:ext cx="4015440" cy="2158560"/>
          </a:xfrm>
          <a:prstGeom prst="rect">
            <a:avLst/>
          </a:prstGeom>
        </p:spPr>
        <p:txBody>
          <a:bodyPr wrap="none" lIns="0" tIns="0" rIns="0" bIns="0"/>
          <a:lstStyle/>
          <a:p>
            <a:endParaRPr/>
          </a:p>
        </p:txBody>
      </p:sp>
      <p:sp>
        <p:nvSpPr>
          <p:cNvPr id="157" name="PlaceHolder 3"/>
          <p:cNvSpPr>
            <a:spLocks noGrp="1"/>
          </p:cNvSpPr>
          <p:nvPr>
            <p:ph type="body"/>
          </p:nvPr>
        </p:nvSpPr>
        <p:spPr>
          <a:xfrm>
            <a:off x="4673520" y="1604520"/>
            <a:ext cx="4015440" cy="2158560"/>
          </a:xfrm>
          <a:prstGeom prst="rect">
            <a:avLst/>
          </a:prstGeom>
        </p:spPr>
        <p:txBody>
          <a:bodyPr wrap="none" lIns="0" tIns="0" rIns="0" bIns="0"/>
          <a:lstStyle/>
          <a:p>
            <a:endParaRPr/>
          </a:p>
        </p:txBody>
      </p:sp>
      <p:sp>
        <p:nvSpPr>
          <p:cNvPr id="158" name="PlaceHolder 4"/>
          <p:cNvSpPr>
            <a:spLocks noGrp="1"/>
          </p:cNvSpPr>
          <p:nvPr>
            <p:ph type="body"/>
          </p:nvPr>
        </p:nvSpPr>
        <p:spPr>
          <a:xfrm>
            <a:off x="457200" y="3968280"/>
            <a:ext cx="8228520" cy="2158560"/>
          </a:xfrm>
          <a:prstGeom prst="rect">
            <a:avLst/>
          </a:prstGeom>
        </p:spPr>
        <p:txBody>
          <a:bodyPr wrap="none" lIns="0" tIns="0" rIns="0" bIns="0"/>
          <a:lstStyle/>
          <a:p>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159"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160" name="PlaceHolder 2"/>
          <p:cNvSpPr>
            <a:spLocks noGrp="1"/>
          </p:cNvSpPr>
          <p:nvPr>
            <p:ph type="body"/>
          </p:nvPr>
        </p:nvSpPr>
        <p:spPr>
          <a:xfrm>
            <a:off x="457200" y="1604520"/>
            <a:ext cx="8229240" cy="2158560"/>
          </a:xfrm>
          <a:prstGeom prst="rect">
            <a:avLst/>
          </a:prstGeom>
        </p:spPr>
        <p:txBody>
          <a:bodyPr wrap="none" lIns="0" tIns="0" rIns="0" bIns="0"/>
          <a:lstStyle/>
          <a:p>
            <a:endParaRPr/>
          </a:p>
        </p:txBody>
      </p:sp>
      <p:sp>
        <p:nvSpPr>
          <p:cNvPr id="161" name="PlaceHolder 3"/>
          <p:cNvSpPr>
            <a:spLocks noGrp="1"/>
          </p:cNvSpPr>
          <p:nvPr>
            <p:ph type="body"/>
          </p:nvPr>
        </p:nvSpPr>
        <p:spPr>
          <a:xfrm>
            <a:off x="457200" y="3968280"/>
            <a:ext cx="8229240" cy="2158560"/>
          </a:xfrm>
          <a:prstGeom prst="rect">
            <a:avLst/>
          </a:prstGeom>
        </p:spPr>
        <p:txBody>
          <a:bodyPr wrap="none" lIns="0" tIns="0" rIns="0" bIns="0"/>
          <a:lstStyle/>
          <a:p>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162"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163" name="PlaceHolder 2"/>
          <p:cNvSpPr>
            <a:spLocks noGrp="1"/>
          </p:cNvSpPr>
          <p:nvPr>
            <p:ph type="body"/>
          </p:nvPr>
        </p:nvSpPr>
        <p:spPr>
          <a:xfrm>
            <a:off x="457200" y="1604520"/>
            <a:ext cx="4015440" cy="2158560"/>
          </a:xfrm>
          <a:prstGeom prst="rect">
            <a:avLst/>
          </a:prstGeom>
        </p:spPr>
        <p:txBody>
          <a:bodyPr wrap="none" lIns="0" tIns="0" rIns="0" bIns="0"/>
          <a:lstStyle/>
          <a:p>
            <a:endParaRPr/>
          </a:p>
        </p:txBody>
      </p:sp>
      <p:sp>
        <p:nvSpPr>
          <p:cNvPr id="164" name="PlaceHolder 3"/>
          <p:cNvSpPr>
            <a:spLocks noGrp="1"/>
          </p:cNvSpPr>
          <p:nvPr>
            <p:ph type="body"/>
          </p:nvPr>
        </p:nvSpPr>
        <p:spPr>
          <a:xfrm>
            <a:off x="4673520" y="1604520"/>
            <a:ext cx="4015440" cy="2158560"/>
          </a:xfrm>
          <a:prstGeom prst="rect">
            <a:avLst/>
          </a:prstGeom>
        </p:spPr>
        <p:txBody>
          <a:bodyPr wrap="none" lIns="0" tIns="0" rIns="0" bIns="0"/>
          <a:lstStyle/>
          <a:p>
            <a:endParaRPr/>
          </a:p>
        </p:txBody>
      </p:sp>
      <p:sp>
        <p:nvSpPr>
          <p:cNvPr id="165" name="PlaceHolder 4"/>
          <p:cNvSpPr>
            <a:spLocks noGrp="1"/>
          </p:cNvSpPr>
          <p:nvPr>
            <p:ph type="body"/>
          </p:nvPr>
        </p:nvSpPr>
        <p:spPr>
          <a:xfrm>
            <a:off x="4673520" y="3968280"/>
            <a:ext cx="4015440" cy="2158560"/>
          </a:xfrm>
          <a:prstGeom prst="rect">
            <a:avLst/>
          </a:prstGeom>
        </p:spPr>
        <p:txBody>
          <a:bodyPr wrap="none" lIns="0" tIns="0" rIns="0" bIns="0"/>
          <a:lstStyle/>
          <a:p>
            <a:endParaRPr/>
          </a:p>
        </p:txBody>
      </p:sp>
      <p:sp>
        <p:nvSpPr>
          <p:cNvPr id="166" name="PlaceHolder 5"/>
          <p:cNvSpPr>
            <a:spLocks noGrp="1"/>
          </p:cNvSpPr>
          <p:nvPr>
            <p:ph type="body"/>
          </p:nvPr>
        </p:nvSpPr>
        <p:spPr>
          <a:xfrm>
            <a:off x="457200" y="3968280"/>
            <a:ext cx="4015440" cy="2158560"/>
          </a:xfrm>
          <a:prstGeom prst="rect">
            <a:avLst/>
          </a:prstGeom>
        </p:spPr>
        <p:txBody>
          <a:bodyPr wrap="none" lIns="0" tIns="0" rIns="0" bIns="0"/>
          <a:lstStyle/>
          <a:p>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167" name="PlaceHolder 1"/>
          <p:cNvSpPr>
            <a:spLocks noGrp="1"/>
          </p:cNvSpPr>
          <p:nvPr>
            <p:ph type="title"/>
          </p:nvPr>
        </p:nvSpPr>
        <p:spPr>
          <a:xfrm>
            <a:off x="457200" y="274680"/>
            <a:ext cx="8229240" cy="1143000"/>
          </a:xfrm>
          <a:prstGeom prst="rect">
            <a:avLst/>
          </a:prstGeom>
        </p:spPr>
        <p:txBody>
          <a:bodyPr wrap="none" lIns="0" tIns="0" rIns="0" bIns="0" anchor="ctr"/>
          <a:lstStyle/>
          <a:p>
            <a:endParaRPr/>
          </a:p>
        </p:txBody>
      </p:sp>
      <p:sp>
        <p:nvSpPr>
          <p:cNvPr id="168" name="PlaceHolder 2"/>
          <p:cNvSpPr>
            <a:spLocks noGrp="1"/>
          </p:cNvSpPr>
          <p:nvPr>
            <p:ph type="body"/>
          </p:nvPr>
        </p:nvSpPr>
        <p:spPr>
          <a:xfrm>
            <a:off x="457200" y="1604520"/>
            <a:ext cx="4015440" cy="2158560"/>
          </a:xfrm>
          <a:prstGeom prst="rect">
            <a:avLst/>
          </a:prstGeom>
        </p:spPr>
        <p:txBody>
          <a:bodyPr wrap="none" lIns="0" tIns="0" rIns="0" bIns="0"/>
          <a:lstStyle/>
          <a:p>
            <a:endParaRPr/>
          </a:p>
        </p:txBody>
      </p:sp>
      <p:sp>
        <p:nvSpPr>
          <p:cNvPr id="169" name="PlaceHolder 3"/>
          <p:cNvSpPr>
            <a:spLocks noGrp="1"/>
          </p:cNvSpPr>
          <p:nvPr>
            <p:ph type="body"/>
          </p:nvPr>
        </p:nvSpPr>
        <p:spPr>
          <a:xfrm>
            <a:off x="4673520" y="1604520"/>
            <a:ext cx="4015440" cy="2158560"/>
          </a:xfrm>
          <a:prstGeom prst="rect">
            <a:avLst/>
          </a:prstGeom>
        </p:spPr>
        <p:txBody>
          <a:bodyPr wrap="none" lIns="0" tIns="0" rIns="0" bIns="0"/>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4.jpeg"/><Relationship Id="rId2" Type="http://schemas.openxmlformats.org/officeDocument/2006/relationships/slideLayout" Target="../slideLayouts/slideLayout2.xml"/><Relationship Id="rId16" Type="http://schemas.openxmlformats.org/officeDocument/2006/relationships/image" Target="../media/image3.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wmf"/></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image" Target="../media/image4.jpeg"/><Relationship Id="rId2" Type="http://schemas.openxmlformats.org/officeDocument/2006/relationships/slideLayout" Target="../slideLayouts/slideLayout14.xml"/><Relationship Id="rId16" Type="http://schemas.openxmlformats.org/officeDocument/2006/relationships/image" Target="../media/image3.jpe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image" Target="../media/image2.jpeg"/><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1.wmf"/></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3.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17" Type="http://schemas.openxmlformats.org/officeDocument/2006/relationships/image" Target="../media/image4.jpeg"/><Relationship Id="rId2" Type="http://schemas.openxmlformats.org/officeDocument/2006/relationships/slideLayout" Target="../slideLayouts/slideLayout26.xml"/><Relationship Id="rId16" Type="http://schemas.openxmlformats.org/officeDocument/2006/relationships/image" Target="../media/image3.jpeg"/><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5" Type="http://schemas.openxmlformats.org/officeDocument/2006/relationships/image" Target="../media/image2.jpeg"/><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image" Target="../media/image1.wmf"/></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theme" Target="../theme/theme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slideLayout" Target="../slideLayouts/slideLayout48.xml"/><Relationship Id="rId17" Type="http://schemas.openxmlformats.org/officeDocument/2006/relationships/image" Target="../media/image4.jpeg"/><Relationship Id="rId2" Type="http://schemas.openxmlformats.org/officeDocument/2006/relationships/slideLayout" Target="../slideLayouts/slideLayout38.xml"/><Relationship Id="rId16" Type="http://schemas.openxmlformats.org/officeDocument/2006/relationships/image" Target="../media/image3.jpeg"/><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5" Type="http://schemas.openxmlformats.org/officeDocument/2006/relationships/image" Target="../media/image2.jpeg"/><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 Id="rId14" Type="http://schemas.openxmlformats.org/officeDocument/2006/relationships/image" Target="../media/image1.wm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0" name="Picture 9"/>
          <p:cNvPicPr/>
          <p:nvPr/>
        </p:nvPicPr>
        <p:blipFill>
          <a:blip r:embed="rId14"/>
          <a:stretch>
            <a:fillRect/>
          </a:stretch>
        </p:blipFill>
        <p:spPr>
          <a:xfrm>
            <a:off x="539640" y="446040"/>
            <a:ext cx="1437840" cy="561600"/>
          </a:xfrm>
          <a:prstGeom prst="rect">
            <a:avLst/>
          </a:prstGeom>
        </p:spPr>
      </p:pic>
      <p:pic>
        <p:nvPicPr>
          <p:cNvPr id="11" name="Picture 10"/>
          <p:cNvPicPr/>
          <p:nvPr/>
        </p:nvPicPr>
        <p:blipFill>
          <a:blip r:embed="rId15"/>
          <a:stretch>
            <a:fillRect/>
          </a:stretch>
        </p:blipFill>
        <p:spPr>
          <a:xfrm>
            <a:off x="1079280" y="805680"/>
            <a:ext cx="119880" cy="119880"/>
          </a:xfrm>
          <a:prstGeom prst="rect">
            <a:avLst/>
          </a:prstGeom>
        </p:spPr>
      </p:pic>
      <p:pic>
        <p:nvPicPr>
          <p:cNvPr id="2" name="Picture 11"/>
          <p:cNvPicPr/>
          <p:nvPr/>
        </p:nvPicPr>
        <p:blipFill>
          <a:blip r:embed="rId16"/>
          <a:stretch>
            <a:fillRect/>
          </a:stretch>
        </p:blipFill>
        <p:spPr>
          <a:xfrm>
            <a:off x="5681520" y="0"/>
            <a:ext cx="3462120" cy="936360"/>
          </a:xfrm>
          <a:prstGeom prst="rect">
            <a:avLst/>
          </a:prstGeom>
        </p:spPr>
      </p:pic>
      <p:sp>
        <p:nvSpPr>
          <p:cNvPr id="3" name="Line 1"/>
          <p:cNvSpPr/>
          <p:nvPr/>
        </p:nvSpPr>
        <p:spPr>
          <a:xfrm>
            <a:off x="1258560" y="981000"/>
            <a:ext cx="7885440" cy="0"/>
          </a:xfrm>
          <a:prstGeom prst="line">
            <a:avLst/>
          </a:prstGeom>
          <a:ln w="12600">
            <a:solidFill>
              <a:srgbClr val="CC3300"/>
            </a:solidFill>
            <a:round/>
          </a:ln>
        </p:spPr>
      </p:sp>
      <p:sp>
        <p:nvSpPr>
          <p:cNvPr id="4" name="CustomShape 2"/>
          <p:cNvSpPr/>
          <p:nvPr/>
        </p:nvSpPr>
        <p:spPr>
          <a:xfrm>
            <a:off x="0" y="6453360"/>
            <a:ext cx="9143640" cy="404280"/>
          </a:xfrm>
          <a:prstGeom prst="rect">
            <a:avLst/>
          </a:prstGeom>
          <a:solidFill>
            <a:srgbClr val="CC0000"/>
          </a:solidFill>
        </p:spPr>
      </p:sp>
      <p:pic>
        <p:nvPicPr>
          <p:cNvPr id="5" name="Picture 7"/>
          <p:cNvPicPr/>
          <p:nvPr/>
        </p:nvPicPr>
        <p:blipFill>
          <a:blip r:embed="rId17"/>
          <a:stretch>
            <a:fillRect/>
          </a:stretch>
        </p:blipFill>
        <p:spPr>
          <a:xfrm>
            <a:off x="1962000" y="3860640"/>
            <a:ext cx="7181640" cy="2580840"/>
          </a:xfrm>
          <a:prstGeom prst="rect">
            <a:avLst/>
          </a:prstGeom>
        </p:spPr>
      </p:pic>
      <p:sp>
        <p:nvSpPr>
          <p:cNvPr id="6" name="PlaceHolder 3"/>
          <p:cNvSpPr>
            <a:spLocks noGrp="1"/>
          </p:cNvSpPr>
          <p:nvPr>
            <p:ph type="ftr"/>
          </p:nvPr>
        </p:nvSpPr>
        <p:spPr>
          <a:xfrm>
            <a:off x="0" y="0"/>
            <a:ext cx="360" cy="360"/>
          </a:xfrm>
          <a:prstGeom prst="rect">
            <a:avLst/>
          </a:prstGeom>
        </p:spPr>
        <p:txBody>
          <a:bodyPr lIns="90000" tIns="45000" rIns="90000" bIns="45000"/>
          <a:lstStyle/>
          <a:p>
            <a:endParaRPr/>
          </a:p>
        </p:txBody>
      </p:sp>
      <p:sp>
        <p:nvSpPr>
          <p:cNvPr id="7" name="PlaceHolder 4"/>
          <p:cNvSpPr>
            <a:spLocks noGrp="1"/>
          </p:cNvSpPr>
          <p:nvPr>
            <p:ph type="sldNum"/>
          </p:nvPr>
        </p:nvSpPr>
        <p:spPr>
          <a:xfrm>
            <a:off x="0" y="0"/>
            <a:ext cx="360" cy="360"/>
          </a:xfrm>
          <a:prstGeom prst="rect">
            <a:avLst/>
          </a:prstGeom>
        </p:spPr>
        <p:txBody>
          <a:bodyPr lIns="90000" tIns="45000" rIns="90000" bIns="45000"/>
          <a:lstStyle/>
          <a:p>
            <a:pPr>
              <a:buFont typeface="Symbol"/>
              <a:buChar char=""/>
            </a:pPr>
            <a:fld id="{A1212151-2161-4100-B1C1-A1B191A1A1A1}" type="slidenum">
              <a:rPr lang="nl-NL">
                <a:solidFill>
                  <a:srgbClr val="000000"/>
                </a:solidFill>
                <a:latin typeface="Calibri"/>
              </a:rPr>
              <a:t>‹#›</a:t>
            </a:fld>
            <a:endParaRPr/>
          </a:p>
        </p:txBody>
      </p:sp>
      <p:sp>
        <p:nvSpPr>
          <p:cNvPr id="8" name="PlaceHolder 5"/>
          <p:cNvSpPr>
            <a:spLocks noGrp="1"/>
          </p:cNvSpPr>
          <p:nvPr>
            <p:ph type="title"/>
          </p:nvPr>
        </p:nvSpPr>
        <p:spPr>
          <a:xfrm>
            <a:off x="457200" y="273600"/>
            <a:ext cx="8229240" cy="1144800"/>
          </a:xfrm>
          <a:prstGeom prst="rect">
            <a:avLst/>
          </a:prstGeom>
        </p:spPr>
        <p:txBody>
          <a:bodyPr wrap="none" lIns="0" tIns="0" rIns="0" bIns="0" anchor="ctr"/>
          <a:lstStyle/>
          <a:p>
            <a:r>
              <a:rPr lang="nl-NL"/>
              <a:t>Click to edit the title text format</a:t>
            </a:r>
            <a:endParaRPr/>
          </a:p>
        </p:txBody>
      </p:sp>
      <p:sp>
        <p:nvSpPr>
          <p:cNvPr id="9" name="PlaceHolder 6"/>
          <p:cNvSpPr>
            <a:spLocks noGrp="1"/>
          </p:cNvSpPr>
          <p:nvPr>
            <p:ph type="body"/>
          </p:nvPr>
        </p:nvSpPr>
        <p:spPr>
          <a:xfrm>
            <a:off x="457200" y="1604520"/>
            <a:ext cx="8229240" cy="4525920"/>
          </a:xfrm>
          <a:prstGeom prst="rect">
            <a:avLst/>
          </a:prstGeom>
        </p:spPr>
        <p:txBody>
          <a:bodyPr wrap="none" lIns="0" tIns="0" rIns="0" bIns="0"/>
          <a:lstStyle/>
          <a:p>
            <a:pPr>
              <a:buSzPct val="45000"/>
              <a:buFont typeface="StarSymbol"/>
              <a:buChar char=""/>
            </a:pPr>
            <a:r>
              <a:rPr lang="nl-NL"/>
              <a:t>Click to edit the outline text format</a:t>
            </a:r>
            <a:endParaRPr/>
          </a:p>
          <a:p>
            <a:pPr lvl="1">
              <a:buSzPct val="45000"/>
              <a:buFont typeface="StarSymbol"/>
              <a:buChar char=""/>
            </a:pPr>
            <a:r>
              <a:rPr lang="nl-NL"/>
              <a:t>Second Outline Level</a:t>
            </a:r>
            <a:endParaRPr/>
          </a:p>
          <a:p>
            <a:pPr lvl="2">
              <a:buSzPct val="75000"/>
              <a:buFont typeface="StarSymbol"/>
              <a:buChar char=""/>
            </a:pPr>
            <a:r>
              <a:rPr lang="nl-NL"/>
              <a:t>Third Outline Level</a:t>
            </a:r>
            <a:endParaRPr/>
          </a:p>
          <a:p>
            <a:pPr lvl="3">
              <a:buSzPct val="45000"/>
              <a:buFont typeface="StarSymbol"/>
              <a:buChar char=""/>
            </a:pPr>
            <a:r>
              <a:rPr lang="nl-NL"/>
              <a:t>Fourth Outline Level</a:t>
            </a:r>
            <a:endParaRPr/>
          </a:p>
          <a:p>
            <a:pPr lvl="4">
              <a:buSzPct val="75000"/>
              <a:buFont typeface="StarSymbol"/>
              <a:buChar char=""/>
            </a:pPr>
            <a:r>
              <a:rPr lang="nl-NL"/>
              <a:t>Fifth Outline Level</a:t>
            </a:r>
            <a:endParaRPr/>
          </a:p>
          <a:p>
            <a:pPr lvl="5">
              <a:buSzPct val="45000"/>
              <a:buFont typeface="StarSymbol"/>
              <a:buChar char=""/>
            </a:pPr>
            <a:r>
              <a:rPr lang="nl-NL"/>
              <a:t>Sixth Outline Level</a:t>
            </a:r>
            <a:endParaRPr/>
          </a:p>
          <a:p>
            <a:pPr lvl="6">
              <a:buSzPct val="45000"/>
              <a:buFont typeface="StarSymbol"/>
              <a:buChar char=""/>
            </a:pPr>
            <a:r>
              <a:rPr lang="nl-NL"/>
              <a:t>Seventh Outline Level</a:t>
            </a:r>
            <a:endParaRPr/>
          </a:p>
          <a:p>
            <a:pPr lvl="7">
              <a:buSzPct val="45000"/>
              <a:buFont typeface="StarSymbol"/>
              <a:buChar char=""/>
            </a:pPr>
            <a:r>
              <a:rPr lang="nl-NL"/>
              <a:t>Eighth Outline Level</a:t>
            </a:r>
            <a:endParaRPr/>
          </a:p>
          <a:p>
            <a:pPr lvl="8">
              <a:buSzPct val="45000"/>
              <a:buFont typeface="StarSymbol"/>
              <a:buChar char=""/>
            </a:pPr>
            <a:r>
              <a:rPr lang="nl-NL"/>
              <a:t>Ninth Outline Level</a:t>
            </a:r>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p:bodyStyle/>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42" name="Picture 9"/>
          <p:cNvPicPr/>
          <p:nvPr/>
        </p:nvPicPr>
        <p:blipFill>
          <a:blip r:embed="rId14"/>
          <a:stretch>
            <a:fillRect/>
          </a:stretch>
        </p:blipFill>
        <p:spPr>
          <a:xfrm>
            <a:off x="539640" y="446040"/>
            <a:ext cx="1437840" cy="561600"/>
          </a:xfrm>
          <a:prstGeom prst="rect">
            <a:avLst/>
          </a:prstGeom>
        </p:spPr>
      </p:pic>
      <p:pic>
        <p:nvPicPr>
          <p:cNvPr id="43" name="Picture 10"/>
          <p:cNvPicPr/>
          <p:nvPr/>
        </p:nvPicPr>
        <p:blipFill>
          <a:blip r:embed="rId15"/>
          <a:stretch>
            <a:fillRect/>
          </a:stretch>
        </p:blipFill>
        <p:spPr>
          <a:xfrm>
            <a:off x="1079280" y="805680"/>
            <a:ext cx="119880" cy="119880"/>
          </a:xfrm>
          <a:prstGeom prst="rect">
            <a:avLst/>
          </a:prstGeom>
        </p:spPr>
      </p:pic>
      <p:pic>
        <p:nvPicPr>
          <p:cNvPr id="44" name="Picture 11"/>
          <p:cNvPicPr/>
          <p:nvPr/>
        </p:nvPicPr>
        <p:blipFill>
          <a:blip r:embed="rId16"/>
          <a:stretch>
            <a:fillRect/>
          </a:stretch>
        </p:blipFill>
        <p:spPr>
          <a:xfrm>
            <a:off x="5681520" y="0"/>
            <a:ext cx="3462120" cy="936360"/>
          </a:xfrm>
          <a:prstGeom prst="rect">
            <a:avLst/>
          </a:prstGeom>
        </p:spPr>
      </p:pic>
      <p:sp>
        <p:nvSpPr>
          <p:cNvPr id="45" name="Line 1"/>
          <p:cNvSpPr/>
          <p:nvPr/>
        </p:nvSpPr>
        <p:spPr>
          <a:xfrm>
            <a:off x="1258560" y="981000"/>
            <a:ext cx="7885440" cy="0"/>
          </a:xfrm>
          <a:prstGeom prst="line">
            <a:avLst/>
          </a:prstGeom>
          <a:ln w="12600">
            <a:solidFill>
              <a:srgbClr val="CC3300"/>
            </a:solidFill>
            <a:round/>
          </a:ln>
        </p:spPr>
      </p:sp>
      <p:sp>
        <p:nvSpPr>
          <p:cNvPr id="46" name="CustomShape 2"/>
          <p:cNvSpPr/>
          <p:nvPr/>
        </p:nvSpPr>
        <p:spPr>
          <a:xfrm>
            <a:off x="0" y="6453360"/>
            <a:ext cx="9143640" cy="404280"/>
          </a:xfrm>
          <a:prstGeom prst="rect">
            <a:avLst/>
          </a:prstGeom>
          <a:solidFill>
            <a:srgbClr val="CC0000"/>
          </a:solidFill>
        </p:spPr>
      </p:sp>
      <p:pic>
        <p:nvPicPr>
          <p:cNvPr id="47" name="Picture 7"/>
          <p:cNvPicPr/>
          <p:nvPr/>
        </p:nvPicPr>
        <p:blipFill>
          <a:blip r:embed="rId17"/>
          <a:stretch>
            <a:fillRect/>
          </a:stretch>
        </p:blipFill>
        <p:spPr>
          <a:xfrm>
            <a:off x="1962000" y="3860640"/>
            <a:ext cx="7181640" cy="2580840"/>
          </a:xfrm>
          <a:prstGeom prst="rect">
            <a:avLst/>
          </a:prstGeom>
        </p:spPr>
      </p:pic>
      <p:sp>
        <p:nvSpPr>
          <p:cNvPr id="48" name="PlaceHolder 3"/>
          <p:cNvSpPr>
            <a:spLocks noGrp="1"/>
          </p:cNvSpPr>
          <p:nvPr>
            <p:ph type="title"/>
          </p:nvPr>
        </p:nvSpPr>
        <p:spPr>
          <a:xfrm>
            <a:off x="0" y="0"/>
            <a:ext cx="360" cy="360"/>
          </a:xfrm>
          <a:prstGeom prst="rect">
            <a:avLst/>
          </a:prstGeom>
        </p:spPr>
        <p:txBody>
          <a:bodyPr lIns="90000" tIns="45000" rIns="90000" bIns="45000"/>
          <a:lstStyle/>
          <a:p>
            <a:pPr algn="ctr"/>
            <a:r>
              <a:rPr lang="nl-NL" sz="4400">
                <a:solidFill>
                  <a:srgbClr val="000000"/>
                </a:solidFill>
                <a:latin typeface="Calibri"/>
              </a:rPr>
              <a:t>Click to edit the title text formatKlik om de stijl te bewerken</a:t>
            </a:r>
            <a:endParaRPr/>
          </a:p>
        </p:txBody>
      </p:sp>
      <p:sp>
        <p:nvSpPr>
          <p:cNvPr id="49" name="PlaceHolder 4"/>
          <p:cNvSpPr>
            <a:spLocks noGrp="1"/>
          </p:cNvSpPr>
          <p:nvPr>
            <p:ph type="body"/>
          </p:nvPr>
        </p:nvSpPr>
        <p:spPr>
          <a:xfrm>
            <a:off x="457200" y="1600200"/>
            <a:ext cx="8229240" cy="4525560"/>
          </a:xfrm>
          <a:prstGeom prst="rect">
            <a:avLst/>
          </a:prstGeom>
        </p:spPr>
        <p:txBody>
          <a:bodyPr/>
          <a:lstStyle/>
          <a:p>
            <a:pPr>
              <a:buSzPct val="45000"/>
              <a:buFont typeface="StarSymbol"/>
              <a:buChar char=""/>
            </a:pPr>
            <a:r>
              <a:rPr lang="nl-NL">
                <a:solidFill>
                  <a:srgbClr val="000000"/>
                </a:solidFill>
                <a:latin typeface="Calibri"/>
              </a:rPr>
              <a:t>Click to edit the outline text format</a:t>
            </a:r>
            <a:endParaRPr/>
          </a:p>
          <a:p>
            <a:pPr lvl="1">
              <a:buSzPct val="45000"/>
              <a:buFont typeface="StarSymbol"/>
              <a:buChar char=""/>
            </a:pPr>
            <a:r>
              <a:rPr lang="nl-NL">
                <a:solidFill>
                  <a:srgbClr val="000000"/>
                </a:solidFill>
                <a:latin typeface="Calibri"/>
              </a:rPr>
              <a:t>Second Outline Level</a:t>
            </a:r>
            <a:endParaRPr/>
          </a:p>
          <a:p>
            <a:pPr lvl="2">
              <a:buSzPct val="75000"/>
              <a:buFont typeface="StarSymbol"/>
              <a:buChar char=""/>
            </a:pPr>
            <a:r>
              <a:rPr lang="nl-NL">
                <a:solidFill>
                  <a:srgbClr val="000000"/>
                </a:solidFill>
                <a:latin typeface="Calibri"/>
              </a:rPr>
              <a:t>Third Outline Level</a:t>
            </a:r>
            <a:endParaRPr/>
          </a:p>
          <a:p>
            <a:pPr lvl="3">
              <a:buSzPct val="45000"/>
              <a:buFont typeface="StarSymbol"/>
              <a:buChar char=""/>
            </a:pPr>
            <a:r>
              <a:rPr lang="nl-NL">
                <a:solidFill>
                  <a:srgbClr val="000000"/>
                </a:solidFill>
                <a:latin typeface="Calibri"/>
              </a:rPr>
              <a:t>Fourth Outline Level</a:t>
            </a:r>
            <a:endParaRPr/>
          </a:p>
          <a:p>
            <a:pPr lvl="4">
              <a:buSzPct val="75000"/>
              <a:buFont typeface="StarSymbol"/>
              <a:buChar char=""/>
            </a:pPr>
            <a:r>
              <a:rPr lang="nl-NL">
                <a:solidFill>
                  <a:srgbClr val="000000"/>
                </a:solidFill>
                <a:latin typeface="Calibri"/>
              </a:rPr>
              <a:t>Fifth Outline Level</a:t>
            </a:r>
            <a:endParaRPr/>
          </a:p>
          <a:p>
            <a:pPr lvl="5">
              <a:buSzPct val="45000"/>
              <a:buFont typeface="StarSymbol"/>
              <a:buChar char=""/>
            </a:pPr>
            <a:r>
              <a:rPr lang="nl-NL">
                <a:solidFill>
                  <a:srgbClr val="000000"/>
                </a:solidFill>
                <a:latin typeface="Calibri"/>
              </a:rPr>
              <a:t>Sixth Outline Level</a:t>
            </a:r>
            <a:endParaRPr/>
          </a:p>
          <a:p>
            <a:pPr lvl="6">
              <a:buSzPct val="45000"/>
              <a:buFont typeface="StarSymbol"/>
              <a:buChar char=""/>
            </a:pPr>
            <a:r>
              <a:rPr lang="nl-NL">
                <a:solidFill>
                  <a:srgbClr val="000000"/>
                </a:solidFill>
                <a:latin typeface="Calibri"/>
              </a:rPr>
              <a:t>Seventh Outline Level</a:t>
            </a:r>
            <a:endParaRPr/>
          </a:p>
          <a:p>
            <a:pPr lvl="7">
              <a:buSzPct val="45000"/>
              <a:buFont typeface="StarSymbol"/>
              <a:buChar char=""/>
            </a:pPr>
            <a:r>
              <a:rPr lang="nl-NL">
                <a:solidFill>
                  <a:srgbClr val="000000"/>
                </a:solidFill>
                <a:latin typeface="Calibri"/>
              </a:rPr>
              <a:t>Eighth Outline Level</a:t>
            </a:r>
            <a:endParaRPr/>
          </a:p>
          <a:p>
            <a:pPr>
              <a:buFont typeface="Symbol"/>
              <a:buChar char=""/>
            </a:pPr>
            <a:r>
              <a:rPr lang="nl-NL">
                <a:solidFill>
                  <a:srgbClr val="000000"/>
                </a:solidFill>
                <a:latin typeface="Calibri"/>
              </a:rPr>
              <a:t>Ninth Outline LevelKlik om de modelstijlen te bewerken</a:t>
            </a:r>
            <a:endParaRPr/>
          </a:p>
          <a:p>
            <a:pPr lvl="1">
              <a:buFont typeface="Symbol"/>
              <a:buChar char=""/>
            </a:pPr>
            <a:r>
              <a:rPr lang="nl-NL">
                <a:solidFill>
                  <a:srgbClr val="000000"/>
                </a:solidFill>
                <a:latin typeface="Calibri"/>
              </a:rPr>
              <a:t>Tweede niveau</a:t>
            </a:r>
            <a:endParaRPr/>
          </a:p>
          <a:p>
            <a:pPr lvl="2">
              <a:buFont typeface="Symbol"/>
              <a:buChar char=""/>
            </a:pPr>
            <a:r>
              <a:rPr lang="nl-NL">
                <a:solidFill>
                  <a:srgbClr val="000000"/>
                </a:solidFill>
                <a:latin typeface="Calibri"/>
              </a:rPr>
              <a:t>Derde niveau</a:t>
            </a:r>
            <a:endParaRPr/>
          </a:p>
          <a:p>
            <a:pPr lvl="3">
              <a:buFont typeface="Symbol"/>
              <a:buChar char=""/>
            </a:pPr>
            <a:r>
              <a:rPr lang="nl-NL">
                <a:solidFill>
                  <a:srgbClr val="000000"/>
                </a:solidFill>
                <a:latin typeface="Calibri"/>
              </a:rPr>
              <a:t>Vierde niveau</a:t>
            </a:r>
            <a:endParaRPr/>
          </a:p>
          <a:p>
            <a:pPr lvl="4">
              <a:buFont typeface="Symbol"/>
              <a:buChar char=""/>
            </a:pPr>
            <a:r>
              <a:rPr lang="nl-NL">
                <a:solidFill>
                  <a:srgbClr val="000000"/>
                </a:solidFill>
                <a:latin typeface="Calibri"/>
              </a:rPr>
              <a:t>Vijfde niveau</a:t>
            </a:r>
            <a:endParaRPr/>
          </a:p>
        </p:txBody>
      </p:sp>
      <p:sp>
        <p:nvSpPr>
          <p:cNvPr id="50" name="PlaceHolder 5"/>
          <p:cNvSpPr>
            <a:spLocks noGrp="1"/>
          </p:cNvSpPr>
          <p:nvPr>
            <p:ph type="ftr"/>
          </p:nvPr>
        </p:nvSpPr>
        <p:spPr>
          <a:xfrm>
            <a:off x="0" y="0"/>
            <a:ext cx="360" cy="360"/>
          </a:xfrm>
          <a:prstGeom prst="rect">
            <a:avLst/>
          </a:prstGeom>
        </p:spPr>
        <p:txBody>
          <a:bodyPr lIns="90000" tIns="45000" rIns="90000" bIns="45000"/>
          <a:lstStyle/>
          <a:p>
            <a:endParaRPr/>
          </a:p>
        </p:txBody>
      </p:sp>
      <p:sp>
        <p:nvSpPr>
          <p:cNvPr id="51" name="PlaceHolder 6"/>
          <p:cNvSpPr>
            <a:spLocks noGrp="1"/>
          </p:cNvSpPr>
          <p:nvPr>
            <p:ph type="sldNum"/>
          </p:nvPr>
        </p:nvSpPr>
        <p:spPr>
          <a:xfrm>
            <a:off x="0" y="0"/>
            <a:ext cx="360" cy="360"/>
          </a:xfrm>
          <a:prstGeom prst="rect">
            <a:avLst/>
          </a:prstGeom>
        </p:spPr>
        <p:txBody>
          <a:bodyPr lIns="90000" tIns="45000" rIns="90000" bIns="45000"/>
          <a:lstStyle/>
          <a:p>
            <a:pPr>
              <a:buFont typeface="Symbol"/>
              <a:buChar char=""/>
            </a:pPr>
            <a:fld id="{F1A14131-F101-4141-9151-51C1E1D1E121}" type="slidenum">
              <a:rPr lang="nl-NL">
                <a:solidFill>
                  <a:srgbClr val="000000"/>
                </a:solidFill>
                <a:latin typeface="Calibri"/>
              </a:rPr>
              <a:t>‹#›</a:t>
            </a:fld>
            <a:endParaRPr/>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xStyles>
    <p:titleStyle/>
    <p:bodyStyle/>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84" name="Picture 9"/>
          <p:cNvPicPr/>
          <p:nvPr/>
        </p:nvPicPr>
        <p:blipFill>
          <a:blip r:embed="rId14"/>
          <a:stretch>
            <a:fillRect/>
          </a:stretch>
        </p:blipFill>
        <p:spPr>
          <a:xfrm>
            <a:off x="539640" y="446040"/>
            <a:ext cx="1437840" cy="561600"/>
          </a:xfrm>
          <a:prstGeom prst="rect">
            <a:avLst/>
          </a:prstGeom>
        </p:spPr>
      </p:pic>
      <p:pic>
        <p:nvPicPr>
          <p:cNvPr id="85" name="Picture 10"/>
          <p:cNvPicPr/>
          <p:nvPr/>
        </p:nvPicPr>
        <p:blipFill>
          <a:blip r:embed="rId15"/>
          <a:stretch>
            <a:fillRect/>
          </a:stretch>
        </p:blipFill>
        <p:spPr>
          <a:xfrm>
            <a:off x="1079280" y="805680"/>
            <a:ext cx="119880" cy="119880"/>
          </a:xfrm>
          <a:prstGeom prst="rect">
            <a:avLst/>
          </a:prstGeom>
        </p:spPr>
      </p:pic>
      <p:pic>
        <p:nvPicPr>
          <p:cNvPr id="86" name="Picture 11"/>
          <p:cNvPicPr/>
          <p:nvPr/>
        </p:nvPicPr>
        <p:blipFill>
          <a:blip r:embed="rId16"/>
          <a:stretch>
            <a:fillRect/>
          </a:stretch>
        </p:blipFill>
        <p:spPr>
          <a:xfrm>
            <a:off x="5681520" y="0"/>
            <a:ext cx="3462120" cy="936360"/>
          </a:xfrm>
          <a:prstGeom prst="rect">
            <a:avLst/>
          </a:prstGeom>
        </p:spPr>
      </p:pic>
      <p:sp>
        <p:nvSpPr>
          <p:cNvPr id="87" name="Line 1"/>
          <p:cNvSpPr/>
          <p:nvPr/>
        </p:nvSpPr>
        <p:spPr>
          <a:xfrm>
            <a:off x="1258560" y="981000"/>
            <a:ext cx="7885440" cy="0"/>
          </a:xfrm>
          <a:prstGeom prst="line">
            <a:avLst/>
          </a:prstGeom>
          <a:ln w="12600">
            <a:solidFill>
              <a:srgbClr val="CC3300"/>
            </a:solidFill>
            <a:round/>
          </a:ln>
        </p:spPr>
      </p:sp>
      <p:sp>
        <p:nvSpPr>
          <p:cNvPr id="88" name="CustomShape 2"/>
          <p:cNvSpPr/>
          <p:nvPr/>
        </p:nvSpPr>
        <p:spPr>
          <a:xfrm>
            <a:off x="0" y="6453360"/>
            <a:ext cx="9143640" cy="404280"/>
          </a:xfrm>
          <a:prstGeom prst="rect">
            <a:avLst/>
          </a:prstGeom>
          <a:solidFill>
            <a:srgbClr val="CC0000"/>
          </a:solidFill>
        </p:spPr>
      </p:sp>
      <p:pic>
        <p:nvPicPr>
          <p:cNvPr id="89" name="Picture 7"/>
          <p:cNvPicPr/>
          <p:nvPr/>
        </p:nvPicPr>
        <p:blipFill>
          <a:blip r:embed="rId17"/>
          <a:stretch>
            <a:fillRect/>
          </a:stretch>
        </p:blipFill>
        <p:spPr>
          <a:xfrm>
            <a:off x="1962000" y="3860640"/>
            <a:ext cx="7181640" cy="2580840"/>
          </a:xfrm>
          <a:prstGeom prst="rect">
            <a:avLst/>
          </a:prstGeom>
        </p:spPr>
      </p:pic>
      <p:sp>
        <p:nvSpPr>
          <p:cNvPr id="90" name="PlaceHolder 3"/>
          <p:cNvSpPr>
            <a:spLocks noGrp="1"/>
          </p:cNvSpPr>
          <p:nvPr>
            <p:ph type="title"/>
          </p:nvPr>
        </p:nvSpPr>
        <p:spPr>
          <a:xfrm>
            <a:off x="0" y="0"/>
            <a:ext cx="360" cy="360"/>
          </a:xfrm>
          <a:prstGeom prst="rect">
            <a:avLst/>
          </a:prstGeom>
        </p:spPr>
        <p:txBody>
          <a:bodyPr lIns="90000" tIns="45000" rIns="90000" bIns="45000"/>
          <a:lstStyle/>
          <a:p>
            <a:pPr algn="ctr"/>
            <a:r>
              <a:rPr lang="nl-NL" sz="4400">
                <a:solidFill>
                  <a:srgbClr val="000000"/>
                </a:solidFill>
                <a:latin typeface="Calibri"/>
              </a:rPr>
              <a:t>Click to edit the title text formatKlik om de stijl te bewerken</a:t>
            </a:r>
            <a:endParaRPr/>
          </a:p>
        </p:txBody>
      </p:sp>
      <p:sp>
        <p:nvSpPr>
          <p:cNvPr id="91" name="PlaceHolder 4"/>
          <p:cNvSpPr>
            <a:spLocks noGrp="1"/>
          </p:cNvSpPr>
          <p:nvPr>
            <p:ph type="body"/>
          </p:nvPr>
        </p:nvSpPr>
        <p:spPr>
          <a:xfrm>
            <a:off x="457200" y="1600200"/>
            <a:ext cx="4038120" cy="4525560"/>
          </a:xfrm>
          <a:prstGeom prst="rect">
            <a:avLst/>
          </a:prstGeom>
        </p:spPr>
        <p:txBody>
          <a:bodyPr/>
          <a:lstStyle/>
          <a:p>
            <a:pPr>
              <a:buSzPct val="45000"/>
              <a:buFont typeface="StarSymbol"/>
              <a:buChar char=""/>
            </a:pPr>
            <a:r>
              <a:rPr lang="nl-NL" sz="2800">
                <a:solidFill>
                  <a:srgbClr val="000000"/>
                </a:solidFill>
                <a:latin typeface="Calibri"/>
              </a:rPr>
              <a:t>Click to edit the outline text format</a:t>
            </a:r>
            <a:endParaRPr/>
          </a:p>
          <a:p>
            <a:pPr lvl="1">
              <a:buSzPct val="45000"/>
              <a:buFont typeface="StarSymbol"/>
              <a:buChar char=""/>
            </a:pPr>
            <a:r>
              <a:rPr lang="nl-NL" sz="2800">
                <a:solidFill>
                  <a:srgbClr val="000000"/>
                </a:solidFill>
                <a:latin typeface="Calibri"/>
              </a:rPr>
              <a:t>Second Outline Level</a:t>
            </a:r>
            <a:endParaRPr/>
          </a:p>
          <a:p>
            <a:pPr lvl="2">
              <a:buSzPct val="75000"/>
              <a:buFont typeface="StarSymbol"/>
              <a:buChar char=""/>
            </a:pPr>
            <a:r>
              <a:rPr lang="nl-NL" sz="2800">
                <a:solidFill>
                  <a:srgbClr val="000000"/>
                </a:solidFill>
                <a:latin typeface="Calibri"/>
              </a:rPr>
              <a:t>Third Outline Level</a:t>
            </a:r>
            <a:endParaRPr/>
          </a:p>
          <a:p>
            <a:pPr lvl="3">
              <a:buSzPct val="45000"/>
              <a:buFont typeface="StarSymbol"/>
              <a:buChar char=""/>
            </a:pPr>
            <a:r>
              <a:rPr lang="nl-NL" sz="2800">
                <a:solidFill>
                  <a:srgbClr val="000000"/>
                </a:solidFill>
                <a:latin typeface="Calibri"/>
              </a:rPr>
              <a:t>Fourth Outline Level</a:t>
            </a:r>
            <a:endParaRPr/>
          </a:p>
          <a:p>
            <a:pPr lvl="4">
              <a:buSzPct val="75000"/>
              <a:buFont typeface="StarSymbol"/>
              <a:buChar char=""/>
            </a:pPr>
            <a:r>
              <a:rPr lang="nl-NL" sz="2800">
                <a:solidFill>
                  <a:srgbClr val="000000"/>
                </a:solidFill>
                <a:latin typeface="Calibri"/>
              </a:rPr>
              <a:t>Fifth Outline Level</a:t>
            </a:r>
            <a:endParaRPr/>
          </a:p>
          <a:p>
            <a:pPr lvl="5">
              <a:buSzPct val="45000"/>
              <a:buFont typeface="StarSymbol"/>
              <a:buChar char=""/>
            </a:pPr>
            <a:r>
              <a:rPr lang="nl-NL" sz="2800">
                <a:solidFill>
                  <a:srgbClr val="000000"/>
                </a:solidFill>
                <a:latin typeface="Calibri"/>
              </a:rPr>
              <a:t>Sixth Outline Level</a:t>
            </a:r>
            <a:endParaRPr/>
          </a:p>
          <a:p>
            <a:pPr lvl="6">
              <a:buSzPct val="45000"/>
              <a:buFont typeface="StarSymbol"/>
              <a:buChar char=""/>
            </a:pPr>
            <a:r>
              <a:rPr lang="nl-NL" sz="2800">
                <a:solidFill>
                  <a:srgbClr val="000000"/>
                </a:solidFill>
                <a:latin typeface="Calibri"/>
              </a:rPr>
              <a:t>Seventh Outline Level</a:t>
            </a:r>
            <a:endParaRPr/>
          </a:p>
          <a:p>
            <a:pPr lvl="7">
              <a:buSzPct val="45000"/>
              <a:buFont typeface="StarSymbol"/>
              <a:buChar char=""/>
            </a:pPr>
            <a:r>
              <a:rPr lang="nl-NL" sz="2800">
                <a:solidFill>
                  <a:srgbClr val="000000"/>
                </a:solidFill>
                <a:latin typeface="Calibri"/>
              </a:rPr>
              <a:t>Eighth Outline Level</a:t>
            </a:r>
            <a:endParaRPr/>
          </a:p>
          <a:p>
            <a:pPr>
              <a:buFont typeface="Symbol"/>
              <a:buChar char=""/>
            </a:pPr>
            <a:r>
              <a:rPr lang="nl-NL" sz="2800">
                <a:solidFill>
                  <a:srgbClr val="000000"/>
                </a:solidFill>
                <a:latin typeface="Calibri"/>
              </a:rPr>
              <a:t>Ninth Outline LevelKlik om de modelstijlen te bewerken</a:t>
            </a:r>
            <a:endParaRPr/>
          </a:p>
          <a:p>
            <a:pPr lvl="1">
              <a:buFont typeface="Symbol"/>
              <a:buChar char=""/>
            </a:pPr>
            <a:r>
              <a:rPr lang="nl-NL" sz="2400">
                <a:solidFill>
                  <a:srgbClr val="000000"/>
                </a:solidFill>
                <a:latin typeface="Calibri"/>
              </a:rPr>
              <a:t>Tweede niveau</a:t>
            </a:r>
            <a:endParaRPr/>
          </a:p>
          <a:p>
            <a:pPr lvl="2">
              <a:buFont typeface="Symbol"/>
              <a:buChar char=""/>
            </a:pPr>
            <a:r>
              <a:rPr lang="nl-NL" sz="2000">
                <a:solidFill>
                  <a:srgbClr val="000000"/>
                </a:solidFill>
                <a:latin typeface="Calibri"/>
              </a:rPr>
              <a:t>Derde niveau</a:t>
            </a:r>
            <a:endParaRPr/>
          </a:p>
          <a:p>
            <a:pPr lvl="3">
              <a:buFont typeface="Symbol"/>
              <a:buChar char=""/>
            </a:pPr>
            <a:r>
              <a:rPr lang="nl-NL">
                <a:solidFill>
                  <a:srgbClr val="000000"/>
                </a:solidFill>
                <a:latin typeface="Calibri"/>
              </a:rPr>
              <a:t>Vierde niveau</a:t>
            </a:r>
            <a:endParaRPr/>
          </a:p>
          <a:p>
            <a:pPr lvl="4">
              <a:buFont typeface="Symbol"/>
              <a:buChar char=""/>
            </a:pPr>
            <a:r>
              <a:rPr lang="nl-NL">
                <a:solidFill>
                  <a:srgbClr val="000000"/>
                </a:solidFill>
                <a:latin typeface="Calibri"/>
              </a:rPr>
              <a:t>Vijfde niveau</a:t>
            </a:r>
            <a:endParaRPr/>
          </a:p>
        </p:txBody>
      </p:sp>
      <p:sp>
        <p:nvSpPr>
          <p:cNvPr id="92" name="PlaceHolder 5"/>
          <p:cNvSpPr>
            <a:spLocks noGrp="1"/>
          </p:cNvSpPr>
          <p:nvPr>
            <p:ph type="body"/>
          </p:nvPr>
        </p:nvSpPr>
        <p:spPr>
          <a:xfrm>
            <a:off x="4648320" y="1600200"/>
            <a:ext cx="4038120" cy="4525560"/>
          </a:xfrm>
          <a:prstGeom prst="rect">
            <a:avLst/>
          </a:prstGeom>
        </p:spPr>
        <p:txBody>
          <a:bodyPr lIns="90000" tIns="45000" rIns="90000" bIns="45000"/>
          <a:lstStyle/>
          <a:p>
            <a:pPr>
              <a:buSzPct val="45000"/>
              <a:buFont typeface="StarSymbol"/>
              <a:buChar char=""/>
            </a:pPr>
            <a:r>
              <a:rPr lang="nl-NL" sz="2800">
                <a:solidFill>
                  <a:srgbClr val="000000"/>
                </a:solidFill>
                <a:latin typeface="Calibri"/>
              </a:rPr>
              <a:t>Click to edit the outline text format</a:t>
            </a:r>
            <a:endParaRPr/>
          </a:p>
          <a:p>
            <a:pPr lvl="1">
              <a:buSzPct val="45000"/>
              <a:buFont typeface="StarSymbol"/>
              <a:buChar char=""/>
            </a:pPr>
            <a:r>
              <a:rPr lang="nl-NL" sz="2800">
                <a:solidFill>
                  <a:srgbClr val="000000"/>
                </a:solidFill>
                <a:latin typeface="Calibri"/>
              </a:rPr>
              <a:t>Second Outline Level</a:t>
            </a:r>
            <a:endParaRPr/>
          </a:p>
          <a:p>
            <a:pPr lvl="2">
              <a:buSzPct val="75000"/>
              <a:buFont typeface="StarSymbol"/>
              <a:buChar char=""/>
            </a:pPr>
            <a:r>
              <a:rPr lang="nl-NL" sz="2800">
                <a:solidFill>
                  <a:srgbClr val="000000"/>
                </a:solidFill>
                <a:latin typeface="Calibri"/>
              </a:rPr>
              <a:t>Third Outline Level</a:t>
            </a:r>
            <a:endParaRPr/>
          </a:p>
          <a:p>
            <a:pPr lvl="3">
              <a:buSzPct val="45000"/>
              <a:buFont typeface="StarSymbol"/>
              <a:buChar char=""/>
            </a:pPr>
            <a:r>
              <a:rPr lang="nl-NL" sz="2800">
                <a:solidFill>
                  <a:srgbClr val="000000"/>
                </a:solidFill>
                <a:latin typeface="Calibri"/>
              </a:rPr>
              <a:t>Fourth Outline Level</a:t>
            </a:r>
            <a:endParaRPr/>
          </a:p>
          <a:p>
            <a:pPr lvl="4">
              <a:buSzPct val="75000"/>
              <a:buFont typeface="StarSymbol"/>
              <a:buChar char=""/>
            </a:pPr>
            <a:r>
              <a:rPr lang="nl-NL" sz="2800">
                <a:solidFill>
                  <a:srgbClr val="000000"/>
                </a:solidFill>
                <a:latin typeface="Calibri"/>
              </a:rPr>
              <a:t>Fifth Outline Level</a:t>
            </a:r>
            <a:endParaRPr/>
          </a:p>
          <a:p>
            <a:pPr lvl="5">
              <a:buSzPct val="45000"/>
              <a:buFont typeface="StarSymbol"/>
              <a:buChar char=""/>
            </a:pPr>
            <a:r>
              <a:rPr lang="nl-NL" sz="2800">
                <a:solidFill>
                  <a:srgbClr val="000000"/>
                </a:solidFill>
                <a:latin typeface="Calibri"/>
              </a:rPr>
              <a:t>Sixth Outline Level</a:t>
            </a:r>
            <a:endParaRPr/>
          </a:p>
          <a:p>
            <a:pPr lvl="6">
              <a:buSzPct val="45000"/>
              <a:buFont typeface="StarSymbol"/>
              <a:buChar char=""/>
            </a:pPr>
            <a:r>
              <a:rPr lang="nl-NL" sz="2800">
                <a:solidFill>
                  <a:srgbClr val="000000"/>
                </a:solidFill>
                <a:latin typeface="Calibri"/>
              </a:rPr>
              <a:t>Seventh Outline Level</a:t>
            </a:r>
            <a:endParaRPr/>
          </a:p>
          <a:p>
            <a:pPr lvl="7">
              <a:buSzPct val="45000"/>
              <a:buFont typeface="StarSymbol"/>
              <a:buChar char=""/>
            </a:pPr>
            <a:r>
              <a:rPr lang="nl-NL" sz="2800">
                <a:solidFill>
                  <a:srgbClr val="000000"/>
                </a:solidFill>
                <a:latin typeface="Calibri"/>
              </a:rPr>
              <a:t>Eighth Outline Level</a:t>
            </a:r>
            <a:endParaRPr/>
          </a:p>
          <a:p>
            <a:pPr>
              <a:buFont typeface="Symbol"/>
              <a:buChar char=""/>
            </a:pPr>
            <a:r>
              <a:rPr lang="nl-NL" sz="2800">
                <a:solidFill>
                  <a:srgbClr val="000000"/>
                </a:solidFill>
                <a:latin typeface="Calibri"/>
              </a:rPr>
              <a:t>Ninth Outline LevelKlik om de modelstijlen te bewerken</a:t>
            </a:r>
            <a:endParaRPr/>
          </a:p>
          <a:p>
            <a:pPr lvl="1">
              <a:buFont typeface="Symbol"/>
              <a:buChar char=""/>
            </a:pPr>
            <a:r>
              <a:rPr lang="nl-NL" sz="2400">
                <a:solidFill>
                  <a:srgbClr val="000000"/>
                </a:solidFill>
                <a:latin typeface="Calibri"/>
              </a:rPr>
              <a:t>Tweede niveau</a:t>
            </a:r>
            <a:endParaRPr/>
          </a:p>
          <a:p>
            <a:pPr lvl="2">
              <a:buFont typeface="Symbol"/>
              <a:buChar char=""/>
            </a:pPr>
            <a:r>
              <a:rPr lang="nl-NL" sz="2000">
                <a:solidFill>
                  <a:srgbClr val="000000"/>
                </a:solidFill>
                <a:latin typeface="Calibri"/>
              </a:rPr>
              <a:t>Derde niveau</a:t>
            </a:r>
            <a:endParaRPr/>
          </a:p>
          <a:p>
            <a:pPr lvl="3">
              <a:buFont typeface="Symbol"/>
              <a:buChar char=""/>
            </a:pPr>
            <a:r>
              <a:rPr lang="nl-NL">
                <a:solidFill>
                  <a:srgbClr val="000000"/>
                </a:solidFill>
                <a:latin typeface="Calibri"/>
              </a:rPr>
              <a:t>Vierde niveau</a:t>
            </a:r>
            <a:endParaRPr/>
          </a:p>
          <a:p>
            <a:pPr lvl="4">
              <a:buFont typeface="Symbol"/>
              <a:buChar char=""/>
            </a:pPr>
            <a:r>
              <a:rPr lang="nl-NL">
                <a:solidFill>
                  <a:srgbClr val="000000"/>
                </a:solidFill>
                <a:latin typeface="Calibri"/>
              </a:rPr>
              <a:t>Vijfde niveau</a:t>
            </a:r>
            <a:endParaRPr/>
          </a:p>
        </p:txBody>
      </p:sp>
      <p:sp>
        <p:nvSpPr>
          <p:cNvPr id="93" name="PlaceHolder 6"/>
          <p:cNvSpPr>
            <a:spLocks noGrp="1"/>
          </p:cNvSpPr>
          <p:nvPr>
            <p:ph type="ftr"/>
          </p:nvPr>
        </p:nvSpPr>
        <p:spPr>
          <a:xfrm>
            <a:off x="0" y="0"/>
            <a:ext cx="360" cy="360"/>
          </a:xfrm>
          <a:prstGeom prst="rect">
            <a:avLst/>
          </a:prstGeom>
        </p:spPr>
        <p:txBody>
          <a:bodyPr lIns="90000" tIns="45000" rIns="90000" bIns="45000"/>
          <a:lstStyle/>
          <a:p>
            <a:endParaRPr/>
          </a:p>
        </p:txBody>
      </p:sp>
      <p:sp>
        <p:nvSpPr>
          <p:cNvPr id="94" name="PlaceHolder 7"/>
          <p:cNvSpPr>
            <a:spLocks noGrp="1"/>
          </p:cNvSpPr>
          <p:nvPr>
            <p:ph type="sldNum"/>
          </p:nvPr>
        </p:nvSpPr>
        <p:spPr>
          <a:xfrm>
            <a:off x="0" y="0"/>
            <a:ext cx="360" cy="360"/>
          </a:xfrm>
          <a:prstGeom prst="rect">
            <a:avLst/>
          </a:prstGeom>
        </p:spPr>
        <p:txBody>
          <a:bodyPr lIns="90000" tIns="45000" rIns="90000" bIns="45000"/>
          <a:lstStyle/>
          <a:p>
            <a:pPr>
              <a:buFont typeface="Symbol"/>
              <a:buChar char=""/>
            </a:pPr>
            <a:fld id="{91C10121-21E1-41F1-A141-6151B1412161}" type="slidenum">
              <a:rPr lang="nl-NL">
                <a:solidFill>
                  <a:srgbClr val="000000"/>
                </a:solidFill>
                <a:latin typeface="Calibri"/>
              </a:rPr>
              <a:t>‹#›</a:t>
            </a:fld>
            <a:endParaRPr/>
          </a:p>
        </p:txBody>
      </p:sp>
    </p:spTree>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txStyles>
    <p:titleStyle/>
    <p:bodyStyle/>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27" name="Picture 9"/>
          <p:cNvPicPr/>
          <p:nvPr/>
        </p:nvPicPr>
        <p:blipFill>
          <a:blip r:embed="rId14"/>
          <a:stretch>
            <a:fillRect/>
          </a:stretch>
        </p:blipFill>
        <p:spPr>
          <a:xfrm>
            <a:off x="539640" y="446040"/>
            <a:ext cx="1437840" cy="561600"/>
          </a:xfrm>
          <a:prstGeom prst="rect">
            <a:avLst/>
          </a:prstGeom>
        </p:spPr>
      </p:pic>
      <p:pic>
        <p:nvPicPr>
          <p:cNvPr id="128" name="Picture 10"/>
          <p:cNvPicPr/>
          <p:nvPr/>
        </p:nvPicPr>
        <p:blipFill>
          <a:blip r:embed="rId15"/>
          <a:stretch>
            <a:fillRect/>
          </a:stretch>
        </p:blipFill>
        <p:spPr>
          <a:xfrm>
            <a:off x="1079280" y="805680"/>
            <a:ext cx="119880" cy="119880"/>
          </a:xfrm>
          <a:prstGeom prst="rect">
            <a:avLst/>
          </a:prstGeom>
        </p:spPr>
      </p:pic>
      <p:pic>
        <p:nvPicPr>
          <p:cNvPr id="129" name="Picture 11"/>
          <p:cNvPicPr/>
          <p:nvPr/>
        </p:nvPicPr>
        <p:blipFill>
          <a:blip r:embed="rId16"/>
          <a:stretch>
            <a:fillRect/>
          </a:stretch>
        </p:blipFill>
        <p:spPr>
          <a:xfrm>
            <a:off x="5681520" y="0"/>
            <a:ext cx="3462120" cy="936360"/>
          </a:xfrm>
          <a:prstGeom prst="rect">
            <a:avLst/>
          </a:prstGeom>
        </p:spPr>
      </p:pic>
      <p:sp>
        <p:nvSpPr>
          <p:cNvPr id="130" name="Line 1"/>
          <p:cNvSpPr/>
          <p:nvPr/>
        </p:nvSpPr>
        <p:spPr>
          <a:xfrm>
            <a:off x="1258560" y="981000"/>
            <a:ext cx="7885440" cy="0"/>
          </a:xfrm>
          <a:prstGeom prst="line">
            <a:avLst/>
          </a:prstGeom>
          <a:ln w="12600">
            <a:solidFill>
              <a:srgbClr val="CC3300"/>
            </a:solidFill>
            <a:round/>
          </a:ln>
        </p:spPr>
      </p:sp>
      <p:sp>
        <p:nvSpPr>
          <p:cNvPr id="131" name="CustomShape 2"/>
          <p:cNvSpPr/>
          <p:nvPr/>
        </p:nvSpPr>
        <p:spPr>
          <a:xfrm>
            <a:off x="0" y="6453360"/>
            <a:ext cx="9143640" cy="404280"/>
          </a:xfrm>
          <a:prstGeom prst="rect">
            <a:avLst/>
          </a:prstGeom>
          <a:solidFill>
            <a:srgbClr val="CC0000"/>
          </a:solidFill>
        </p:spPr>
      </p:sp>
      <p:pic>
        <p:nvPicPr>
          <p:cNvPr id="132" name="Picture 7"/>
          <p:cNvPicPr/>
          <p:nvPr/>
        </p:nvPicPr>
        <p:blipFill>
          <a:blip r:embed="rId17"/>
          <a:stretch>
            <a:fillRect/>
          </a:stretch>
        </p:blipFill>
        <p:spPr>
          <a:xfrm>
            <a:off x="1962000" y="3860640"/>
            <a:ext cx="7181640" cy="2580840"/>
          </a:xfrm>
          <a:prstGeom prst="rect">
            <a:avLst/>
          </a:prstGeom>
        </p:spPr>
      </p:pic>
      <p:sp>
        <p:nvSpPr>
          <p:cNvPr id="133" name="PlaceHolder 3"/>
          <p:cNvSpPr>
            <a:spLocks noGrp="1"/>
          </p:cNvSpPr>
          <p:nvPr>
            <p:ph type="title"/>
          </p:nvPr>
        </p:nvSpPr>
        <p:spPr>
          <a:xfrm>
            <a:off x="457200" y="274680"/>
            <a:ext cx="8229240" cy="1142640"/>
          </a:xfrm>
          <a:prstGeom prst="rect">
            <a:avLst/>
          </a:prstGeom>
        </p:spPr>
        <p:txBody>
          <a:bodyPr lIns="90000" tIns="45000" rIns="90000" bIns="45000"/>
          <a:lstStyle/>
          <a:p>
            <a:pPr algn="ctr"/>
            <a:r>
              <a:rPr lang="nl-NL" sz="4400">
                <a:solidFill>
                  <a:srgbClr val="000000"/>
                </a:solidFill>
                <a:latin typeface="Calibri"/>
              </a:rPr>
              <a:t>Click to edit the title text formatClick to edit Master title style</a:t>
            </a:r>
            <a:endParaRPr/>
          </a:p>
        </p:txBody>
      </p:sp>
      <p:sp>
        <p:nvSpPr>
          <p:cNvPr id="134" name="CustomShape 4"/>
          <p:cNvSpPr/>
          <p:nvPr/>
        </p:nvSpPr>
        <p:spPr>
          <a:xfrm>
            <a:off x="457200" y="1600200"/>
            <a:ext cx="8229240" cy="4525560"/>
          </a:xfrm>
          <a:prstGeom prst="rect">
            <a:avLst/>
          </a:prstGeom>
        </p:spPr>
      </p:sp>
      <p:sp>
        <p:nvSpPr>
          <p:cNvPr id="135" name="PlaceHolder 5"/>
          <p:cNvSpPr>
            <a:spLocks noGrp="1"/>
          </p:cNvSpPr>
          <p:nvPr>
            <p:ph type="ftr"/>
          </p:nvPr>
        </p:nvSpPr>
        <p:spPr>
          <a:xfrm>
            <a:off x="0" y="0"/>
            <a:ext cx="360" cy="360"/>
          </a:xfrm>
          <a:prstGeom prst="rect">
            <a:avLst/>
          </a:prstGeom>
        </p:spPr>
        <p:txBody>
          <a:bodyPr lIns="90000" tIns="45000" rIns="90000" bIns="45000"/>
          <a:lstStyle/>
          <a:p>
            <a:endParaRPr/>
          </a:p>
        </p:txBody>
      </p:sp>
      <p:sp>
        <p:nvSpPr>
          <p:cNvPr id="136" name="PlaceHolder 6"/>
          <p:cNvSpPr>
            <a:spLocks noGrp="1"/>
          </p:cNvSpPr>
          <p:nvPr>
            <p:ph type="sldNum"/>
          </p:nvPr>
        </p:nvSpPr>
        <p:spPr>
          <a:xfrm>
            <a:off x="0" y="0"/>
            <a:ext cx="360" cy="360"/>
          </a:xfrm>
          <a:prstGeom prst="rect">
            <a:avLst/>
          </a:prstGeom>
        </p:spPr>
        <p:txBody>
          <a:bodyPr lIns="90000" tIns="45000" rIns="90000" bIns="45000"/>
          <a:lstStyle/>
          <a:p>
            <a:pPr>
              <a:buFont typeface="Symbol"/>
              <a:buChar char=""/>
            </a:pPr>
            <a:fld id="{B1C1C171-C121-4131-8181-41B1B1012151}" type="slidenum">
              <a:rPr lang="nl-NL">
                <a:solidFill>
                  <a:srgbClr val="000000"/>
                </a:solidFill>
                <a:latin typeface="Calibri"/>
              </a:rPr>
              <a:t>‹#›</a:t>
            </a:fld>
            <a:endParaRPr/>
          </a:p>
        </p:txBody>
      </p:sp>
      <p:sp>
        <p:nvSpPr>
          <p:cNvPr id="137" name="PlaceHolder 7"/>
          <p:cNvSpPr>
            <a:spLocks noGrp="1"/>
          </p:cNvSpPr>
          <p:nvPr>
            <p:ph type="body"/>
          </p:nvPr>
        </p:nvSpPr>
        <p:spPr>
          <a:xfrm>
            <a:off x="457200" y="1604520"/>
            <a:ext cx="8229240" cy="4525920"/>
          </a:xfrm>
          <a:prstGeom prst="rect">
            <a:avLst/>
          </a:prstGeom>
        </p:spPr>
        <p:txBody>
          <a:bodyPr wrap="none" lIns="0" tIns="0" rIns="0" bIns="0"/>
          <a:lstStyle/>
          <a:p>
            <a:pPr>
              <a:buSzPct val="45000"/>
              <a:buFont typeface="StarSymbol"/>
              <a:buChar char=""/>
            </a:pPr>
            <a:r>
              <a:rPr lang="nl-NL"/>
              <a:t>Click to edit the outline text format</a:t>
            </a:r>
            <a:endParaRPr/>
          </a:p>
          <a:p>
            <a:pPr lvl="1">
              <a:buSzPct val="45000"/>
              <a:buFont typeface="StarSymbol"/>
              <a:buChar char=""/>
            </a:pPr>
            <a:r>
              <a:rPr lang="nl-NL"/>
              <a:t>Second Outline Level</a:t>
            </a:r>
            <a:endParaRPr/>
          </a:p>
          <a:p>
            <a:pPr lvl="2">
              <a:buSzPct val="75000"/>
              <a:buFont typeface="StarSymbol"/>
              <a:buChar char=""/>
            </a:pPr>
            <a:r>
              <a:rPr lang="nl-NL"/>
              <a:t>Third Outline Level</a:t>
            </a:r>
            <a:endParaRPr/>
          </a:p>
          <a:p>
            <a:pPr lvl="3">
              <a:buSzPct val="45000"/>
              <a:buFont typeface="StarSymbol"/>
              <a:buChar char=""/>
            </a:pPr>
            <a:r>
              <a:rPr lang="nl-NL"/>
              <a:t>Fourth Outline Level</a:t>
            </a:r>
            <a:endParaRPr/>
          </a:p>
          <a:p>
            <a:pPr lvl="4">
              <a:buSzPct val="75000"/>
              <a:buFont typeface="StarSymbol"/>
              <a:buChar char=""/>
            </a:pPr>
            <a:r>
              <a:rPr lang="nl-NL"/>
              <a:t>Fifth Outline Level</a:t>
            </a:r>
            <a:endParaRPr/>
          </a:p>
          <a:p>
            <a:pPr lvl="5">
              <a:buSzPct val="45000"/>
              <a:buFont typeface="StarSymbol"/>
              <a:buChar char=""/>
            </a:pPr>
            <a:r>
              <a:rPr lang="nl-NL"/>
              <a:t>Sixth Outline Level</a:t>
            </a:r>
            <a:endParaRPr/>
          </a:p>
          <a:p>
            <a:pPr lvl="6">
              <a:buSzPct val="45000"/>
              <a:buFont typeface="StarSymbol"/>
              <a:buChar char=""/>
            </a:pPr>
            <a:r>
              <a:rPr lang="nl-NL"/>
              <a:t>Seventh Outline Level</a:t>
            </a:r>
            <a:endParaRPr/>
          </a:p>
          <a:p>
            <a:pPr lvl="7">
              <a:buSzPct val="45000"/>
              <a:buFont typeface="StarSymbol"/>
              <a:buChar char=""/>
            </a:pPr>
            <a:r>
              <a:rPr lang="nl-NL"/>
              <a:t>Eighth Outline Level</a:t>
            </a:r>
            <a:endParaRPr/>
          </a:p>
          <a:p>
            <a:pPr lvl="8">
              <a:buSzPct val="45000"/>
              <a:buFont typeface="StarSymbol"/>
              <a:buChar char=""/>
            </a:pPr>
            <a:r>
              <a:rPr lang="nl-NL"/>
              <a:t>Ninth Outline Level</a:t>
            </a:r>
            <a:endParaRPr/>
          </a:p>
        </p:txBody>
      </p:sp>
    </p:spTree>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Lst>
  <p:txStyles>
    <p:titleStyle/>
    <p:bodyStyle/>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8.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28.xml"/><Relationship Id="rId4" Type="http://schemas.openxmlformats.org/officeDocument/2006/relationships/hyperlink" Target="http://www.kiesjewerkgever.nl/"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www.kiesjewerkgever.nl/" TargetMode="External"/><Relationship Id="rId2" Type="http://schemas.openxmlformats.org/officeDocument/2006/relationships/notesSlide" Target="../notesSlides/notesSlide7.xml"/><Relationship Id="rId1" Type="http://schemas.openxmlformats.org/officeDocument/2006/relationships/slideLayout" Target="../slideLayouts/slideLayout28.xml"/><Relationship Id="rId4" Type="http://schemas.openxmlformats.org/officeDocument/2006/relationships/image" Target="../media/image9.jpeg"/></Relationships>
</file>

<file path=ppt/slides/_rels/slide11.xml.rels><?xml version="1.0" encoding="UTF-8" standalone="yes"?>
<Relationships xmlns="http://schemas.openxmlformats.org/package/2006/relationships"><Relationship Id="rId3" Type="http://schemas.openxmlformats.org/officeDocument/2006/relationships/hyperlink" Target="http://www.linkedin.com/" TargetMode="External"/><Relationship Id="rId2" Type="http://schemas.openxmlformats.org/officeDocument/2006/relationships/notesSlide" Target="../notesSlides/notesSlide8.xml"/><Relationship Id="rId1" Type="http://schemas.openxmlformats.org/officeDocument/2006/relationships/slideLayout" Target="../slideLayouts/slideLayout28.xml"/><Relationship Id="rId4" Type="http://schemas.openxmlformats.org/officeDocument/2006/relationships/image" Target="../media/image10.jpeg"/></Relationships>
</file>

<file path=ppt/slides/_rels/slide12.xml.rels><?xml version="1.0" encoding="UTF-8" standalone="yes"?>
<Relationships xmlns="http://schemas.openxmlformats.org/package/2006/relationships"><Relationship Id="rId3" Type="http://schemas.openxmlformats.org/officeDocument/2006/relationships/hyperlink" Target="http://www.linkedin.com/" TargetMode="External"/><Relationship Id="rId2" Type="http://schemas.openxmlformats.org/officeDocument/2006/relationships/notesSlide" Target="../notesSlides/notesSlide9.xml"/><Relationship Id="rId1" Type="http://schemas.openxmlformats.org/officeDocument/2006/relationships/slideLayout" Target="../slideLayouts/slideLayout28.xml"/><Relationship Id="rId4" Type="http://schemas.openxmlformats.org/officeDocument/2006/relationships/image" Target="../media/image11.jpeg"/></Relationships>
</file>

<file path=ppt/slides/_rels/slide13.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37.xml"/></Relationships>
</file>

<file path=ppt/slides/_rels/slide14.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3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3.xml"/><Relationship Id="rId4" Type="http://schemas.openxmlformats.org/officeDocument/2006/relationships/image" Target="../media/image25.jpeg"/></Relationships>
</file>

<file path=ppt/slides/_rels/slide3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37.xml"/></Relationships>
</file>

<file path=ppt/slides/_rels/slide3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37.xml"/></Relationships>
</file>

<file path=ppt/slides/_rels/slide3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3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0.xml"/><Relationship Id="rId1" Type="http://schemas.openxmlformats.org/officeDocument/2006/relationships/slideLayout" Target="../slideLayouts/slideLayout13.xml"/><Relationship Id="rId5" Type="http://schemas.openxmlformats.org/officeDocument/2006/relationships/image" Target="../media/image32.png"/><Relationship Id="rId4" Type="http://schemas.openxmlformats.org/officeDocument/2006/relationships/image" Target="../media/image31.png"/></Relationships>
</file>

<file path=ppt/slides/_rels/slide3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1.xml"/><Relationship Id="rId1" Type="http://schemas.openxmlformats.org/officeDocument/2006/relationships/slideLayout" Target="../slideLayouts/slideLayout13.xml"/><Relationship Id="rId5" Type="http://schemas.openxmlformats.org/officeDocument/2006/relationships/image" Target="../media/image32.png"/><Relationship Id="rId4" Type="http://schemas.openxmlformats.org/officeDocument/2006/relationships/image" Target="../media/image34.png"/></Relationships>
</file>

<file path=ppt/slides/_rels/slide36.xml.rels><?xml version="1.0" encoding="UTF-8" standalone="yes"?>
<Relationships xmlns="http://schemas.openxmlformats.org/package/2006/relationships"><Relationship Id="rId3" Type="http://schemas.openxmlformats.org/officeDocument/2006/relationships/image" Target="../media/image35.emf"/><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39.emf"/><Relationship Id="rId1" Type="http://schemas.openxmlformats.org/officeDocument/2006/relationships/slideLayout" Target="../slideLayouts/slideLayout3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 name="CustomShape 1"/>
          <p:cNvSpPr/>
          <p:nvPr/>
        </p:nvSpPr>
        <p:spPr>
          <a:xfrm>
            <a:off x="1428840" y="2428920"/>
            <a:ext cx="6065640" cy="699840"/>
          </a:xfrm>
          <a:prstGeom prst="rect">
            <a:avLst/>
          </a:prstGeom>
        </p:spPr>
        <p:txBody>
          <a:bodyPr lIns="90000" tIns="45000" rIns="90000" bIns="45000"/>
          <a:lstStyle/>
          <a:p>
            <a:pPr algn="ctr"/>
            <a:r>
              <a:rPr lang="nl-NL" sz="4000">
                <a:solidFill>
                  <a:srgbClr val="4D4D4D"/>
                </a:solidFill>
                <a:latin typeface="MicrogrammaDBolExt"/>
              </a:rPr>
              <a:t>How to get a job in NL</a:t>
            </a:r>
            <a:endParaRPr/>
          </a:p>
        </p:txBody>
      </p:sp>
      <p:pic>
        <p:nvPicPr>
          <p:cNvPr id="176" name="Picture 10"/>
          <p:cNvPicPr/>
          <p:nvPr/>
        </p:nvPicPr>
        <p:blipFill>
          <a:blip r:embed="rId3"/>
          <a:stretch>
            <a:fillRect/>
          </a:stretch>
        </p:blipFill>
        <p:spPr>
          <a:xfrm>
            <a:off x="5681520" y="0"/>
            <a:ext cx="3462120" cy="936360"/>
          </a:xfrm>
          <a:prstGeom prst="rect">
            <a:avLst/>
          </a:prstGeom>
        </p:spPr>
      </p:pic>
    </p:spTree>
  </p:cSld>
  <p:clrMapOvr>
    <a:masterClrMapping/>
  </p:clrMapOvr>
  <p:transition>
    <p:pull dir="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7" name="Picture 11"/>
          <p:cNvPicPr/>
          <p:nvPr/>
        </p:nvPicPr>
        <p:blipFill>
          <a:blip r:embed="rId3"/>
          <a:stretch>
            <a:fillRect/>
          </a:stretch>
        </p:blipFill>
        <p:spPr>
          <a:xfrm>
            <a:off x="5681520" y="0"/>
            <a:ext cx="3462120" cy="936360"/>
          </a:xfrm>
          <a:prstGeom prst="rect">
            <a:avLst/>
          </a:prstGeom>
        </p:spPr>
      </p:pic>
      <p:sp>
        <p:nvSpPr>
          <p:cNvPr id="178" name="TextShape 1"/>
          <p:cNvSpPr txBox="1"/>
          <p:nvPr/>
        </p:nvSpPr>
        <p:spPr>
          <a:xfrm>
            <a:off x="395280" y="620640"/>
            <a:ext cx="8229240" cy="379080"/>
          </a:xfrm>
          <a:prstGeom prst="rect">
            <a:avLst/>
          </a:prstGeom>
        </p:spPr>
        <p:txBody>
          <a:bodyPr lIns="90000" tIns="45000" rIns="90000" bIns="45000"/>
          <a:lstStyle/>
          <a:p>
            <a:pPr algn="ctr"/>
            <a:r>
              <a:rPr lang="nl-NL" sz="2000" b="1">
                <a:solidFill>
                  <a:srgbClr val="FF0000"/>
                </a:solidFill>
                <a:latin typeface="Corbel"/>
              </a:rPr>
              <a:t>Content</a:t>
            </a:r>
            <a:endParaRPr/>
          </a:p>
        </p:txBody>
      </p:sp>
      <p:sp>
        <p:nvSpPr>
          <p:cNvPr id="180" name="CustomShape 3"/>
          <p:cNvSpPr/>
          <p:nvPr/>
        </p:nvSpPr>
        <p:spPr>
          <a:xfrm>
            <a:off x="1163160" y="2210040"/>
            <a:ext cx="2117160" cy="333720"/>
          </a:xfrm>
          <a:prstGeom prst="rect">
            <a:avLst/>
          </a:prstGeom>
        </p:spPr>
        <p:txBody>
          <a:bodyPr wrap="none" lIns="90000" tIns="45000" rIns="90000" bIns="45000" anchor="ctr"/>
          <a:lstStyle/>
          <a:p>
            <a:pPr>
              <a:buFont typeface="Symbol"/>
              <a:buChar char=""/>
            </a:pPr>
            <a:r>
              <a:rPr lang="nl-NL" sz="1600">
                <a:solidFill>
                  <a:srgbClr val="404040"/>
                </a:solidFill>
                <a:latin typeface="Calibri"/>
              </a:rPr>
              <a:t> Employment market</a:t>
            </a:r>
            <a:endParaRPr/>
          </a:p>
        </p:txBody>
      </p:sp>
      <p:sp>
        <p:nvSpPr>
          <p:cNvPr id="181" name="CustomShape 4"/>
          <p:cNvSpPr/>
          <p:nvPr/>
        </p:nvSpPr>
        <p:spPr>
          <a:xfrm>
            <a:off x="1168560" y="2644920"/>
            <a:ext cx="2464920" cy="333720"/>
          </a:xfrm>
          <a:prstGeom prst="rect">
            <a:avLst/>
          </a:prstGeom>
        </p:spPr>
        <p:txBody>
          <a:bodyPr wrap="none" lIns="90000" tIns="45000" rIns="90000" bIns="45000" anchor="ctr"/>
          <a:lstStyle/>
          <a:p>
            <a:pPr>
              <a:buFont typeface="Symbol"/>
              <a:buChar char=""/>
            </a:pPr>
            <a:r>
              <a:rPr lang="nl-NL" sz="1600">
                <a:solidFill>
                  <a:srgbClr val="404040"/>
                </a:solidFill>
                <a:latin typeface="Calibri"/>
              </a:rPr>
              <a:t> Where to search for jobs</a:t>
            </a:r>
            <a:endParaRPr/>
          </a:p>
        </p:txBody>
      </p:sp>
      <p:sp>
        <p:nvSpPr>
          <p:cNvPr id="183" name="CustomShape 6"/>
          <p:cNvSpPr/>
          <p:nvPr/>
        </p:nvSpPr>
        <p:spPr>
          <a:xfrm>
            <a:off x="1178440" y="3496816"/>
            <a:ext cx="1542600" cy="333720"/>
          </a:xfrm>
          <a:prstGeom prst="rect">
            <a:avLst/>
          </a:prstGeom>
        </p:spPr>
        <p:txBody>
          <a:bodyPr lIns="90000" tIns="45000" rIns="90000" bIns="45000" anchor="ctr"/>
          <a:lstStyle/>
          <a:p>
            <a:pPr>
              <a:buFont typeface="Symbol"/>
              <a:buChar char=""/>
            </a:pPr>
            <a:r>
              <a:rPr lang="nl-NL" sz="1600" dirty="0">
                <a:solidFill>
                  <a:srgbClr val="404040"/>
                </a:solidFill>
                <a:latin typeface="Calibri"/>
              </a:rPr>
              <a:t> Questions</a:t>
            </a:r>
            <a:endParaRPr dirty="0"/>
          </a:p>
        </p:txBody>
      </p:sp>
      <p:sp>
        <p:nvSpPr>
          <p:cNvPr id="184" name="CustomShape 7"/>
          <p:cNvSpPr/>
          <p:nvPr/>
        </p:nvSpPr>
        <p:spPr>
          <a:xfrm>
            <a:off x="1178440" y="3077640"/>
            <a:ext cx="4824520" cy="333720"/>
          </a:xfrm>
          <a:prstGeom prst="rect">
            <a:avLst/>
          </a:prstGeom>
        </p:spPr>
        <p:txBody>
          <a:bodyPr lIns="90000" tIns="45000" rIns="90000" bIns="45000"/>
          <a:lstStyle/>
          <a:p>
            <a:pPr>
              <a:buFont typeface="Symbol"/>
              <a:buChar char=""/>
            </a:pPr>
            <a:r>
              <a:rPr lang="nl-NL" sz="1600" dirty="0">
                <a:solidFill>
                  <a:srgbClr val="000000"/>
                </a:solidFill>
                <a:latin typeface="Calibri"/>
              </a:rPr>
              <a:t> </a:t>
            </a:r>
            <a:r>
              <a:rPr lang="nl-NL" sz="1600" dirty="0">
                <a:solidFill>
                  <a:srgbClr val="404040"/>
                </a:solidFill>
                <a:latin typeface="Calibri"/>
              </a:rPr>
              <a:t>How to </a:t>
            </a:r>
            <a:r>
              <a:rPr lang="nl-NL" sz="1600" dirty="0" smtClean="0">
                <a:solidFill>
                  <a:srgbClr val="404040"/>
                </a:solidFill>
                <a:latin typeface="Calibri"/>
              </a:rPr>
              <a:t>search/ Social media recruitment trends</a:t>
            </a:r>
            <a:endParaRPr dirty="0"/>
          </a:p>
        </p:txBody>
      </p:sp>
    </p:spTree>
  </p:cSld>
  <p:clrMapOvr>
    <a:masterClrMapping/>
  </p:clrMapOvr>
  <p:transition>
    <p:pull dir="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 name="TextShape 1"/>
          <p:cNvSpPr txBox="1"/>
          <p:nvPr/>
        </p:nvSpPr>
        <p:spPr>
          <a:xfrm>
            <a:off x="0" y="0"/>
            <a:ext cx="360" cy="360"/>
          </a:xfrm>
          <a:prstGeom prst="rect">
            <a:avLst/>
          </a:prstGeom>
        </p:spPr>
        <p:txBody>
          <a:bodyPr/>
          <a:lstStyle/>
          <a:p>
            <a:endParaRPr/>
          </a:p>
        </p:txBody>
      </p:sp>
      <p:sp>
        <p:nvSpPr>
          <p:cNvPr id="201" name="CustomShape 2"/>
          <p:cNvSpPr/>
          <p:nvPr/>
        </p:nvSpPr>
        <p:spPr>
          <a:xfrm>
            <a:off x="457200" y="549360"/>
            <a:ext cx="8229240" cy="450360"/>
          </a:xfrm>
          <a:prstGeom prst="rect">
            <a:avLst/>
          </a:prstGeom>
        </p:spPr>
        <p:txBody>
          <a:bodyPr lIns="90000" tIns="45000" rIns="90000" bIns="45000"/>
          <a:lstStyle/>
          <a:p>
            <a:pPr algn="ctr"/>
            <a:r>
              <a:rPr lang="nl-NL" sz="2000" b="1" dirty="0">
                <a:solidFill>
                  <a:srgbClr val="FF0000"/>
                </a:solidFill>
                <a:latin typeface="Corbel"/>
              </a:rPr>
              <a:t>Employment market</a:t>
            </a:r>
            <a:r>
              <a:rPr lang="nl-NL" sz="2400" b="1" dirty="0">
                <a:solidFill>
                  <a:srgbClr val="FF0000"/>
                </a:solidFill>
                <a:latin typeface="Corbel"/>
              </a:rPr>
              <a:t> </a:t>
            </a:r>
            <a:endParaRPr dirty="0"/>
          </a:p>
        </p:txBody>
      </p:sp>
      <p:sp>
        <p:nvSpPr>
          <p:cNvPr id="203" name="CustomShape 3"/>
          <p:cNvSpPr/>
          <p:nvPr/>
        </p:nvSpPr>
        <p:spPr>
          <a:xfrm>
            <a:off x="1714680" y="1285920"/>
            <a:ext cx="5643360" cy="852120"/>
          </a:xfrm>
          <a:prstGeom prst="rect">
            <a:avLst/>
          </a:prstGeom>
        </p:spPr>
        <p:txBody>
          <a:bodyPr lIns="90000" tIns="45000" rIns="90000" bIns="45000"/>
          <a:lstStyle/>
          <a:p>
            <a:endParaRPr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59632" y="1196752"/>
            <a:ext cx="6840396" cy="4839216"/>
          </a:xfrm>
          <a:prstGeom prst="rect">
            <a:avLst/>
          </a:prstGeom>
        </p:spPr>
      </p:pic>
    </p:spTree>
  </p:cSld>
  <p:clrMapOvr>
    <a:masterClrMapping/>
  </p:clrMapOvr>
  <p:transition>
    <p:pull dir="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 name="TextShape 1"/>
          <p:cNvSpPr txBox="1"/>
          <p:nvPr/>
        </p:nvSpPr>
        <p:spPr>
          <a:xfrm>
            <a:off x="0" y="0"/>
            <a:ext cx="360" cy="360"/>
          </a:xfrm>
          <a:prstGeom prst="rect">
            <a:avLst/>
          </a:prstGeom>
        </p:spPr>
        <p:txBody>
          <a:bodyPr/>
          <a:lstStyle/>
          <a:p>
            <a:endParaRPr/>
          </a:p>
        </p:txBody>
      </p:sp>
      <p:sp>
        <p:nvSpPr>
          <p:cNvPr id="195" name="CustomShape 2"/>
          <p:cNvSpPr/>
          <p:nvPr/>
        </p:nvSpPr>
        <p:spPr>
          <a:xfrm>
            <a:off x="457200" y="549360"/>
            <a:ext cx="8229240" cy="450360"/>
          </a:xfrm>
          <a:prstGeom prst="rect">
            <a:avLst/>
          </a:prstGeom>
        </p:spPr>
        <p:txBody>
          <a:bodyPr lIns="90000" tIns="45000" rIns="90000" bIns="45000"/>
          <a:lstStyle/>
          <a:p>
            <a:pPr algn="ctr"/>
            <a:r>
              <a:rPr lang="nl-NL" sz="2000" b="1">
                <a:solidFill>
                  <a:srgbClr val="FF0000"/>
                </a:solidFill>
                <a:latin typeface="Corbel"/>
              </a:rPr>
              <a:t>Employment market</a:t>
            </a:r>
            <a:r>
              <a:rPr lang="nl-NL" sz="2400" b="1">
                <a:solidFill>
                  <a:srgbClr val="FF0000"/>
                </a:solidFill>
                <a:latin typeface="Corbel"/>
              </a:rPr>
              <a:t> </a:t>
            </a:r>
            <a:endParaRPr/>
          </a:p>
        </p:txBody>
      </p:sp>
      <p:sp>
        <p:nvSpPr>
          <p:cNvPr id="196" name="CustomShape 3"/>
          <p:cNvSpPr/>
          <p:nvPr/>
        </p:nvSpPr>
        <p:spPr>
          <a:xfrm>
            <a:off x="2214720" y="1428840"/>
            <a:ext cx="4285800" cy="364680"/>
          </a:xfrm>
          <a:prstGeom prst="rect">
            <a:avLst/>
          </a:prstGeom>
        </p:spPr>
        <p:txBody>
          <a:bodyPr lIns="90000" tIns="45000" rIns="90000" bIns="45000"/>
          <a:lstStyle/>
          <a:p>
            <a:pPr algn="ctr">
              <a:lnSpc>
                <a:spcPct val="115000"/>
              </a:lnSpc>
            </a:pPr>
            <a:r>
              <a:rPr lang="nl-NL" sz="1600" dirty="0">
                <a:solidFill>
                  <a:schemeClr val="tx1">
                    <a:lumMod val="65000"/>
                    <a:lumOff val="35000"/>
                  </a:schemeClr>
                </a:solidFill>
                <a:latin typeface="Arial"/>
                <a:ea typeface="Calibri"/>
              </a:rPr>
              <a:t>Regional Profiles</a:t>
            </a:r>
            <a:endParaRPr sz="1600" dirty="0">
              <a:solidFill>
                <a:schemeClr val="tx1">
                  <a:lumMod val="65000"/>
                  <a:lumOff val="35000"/>
                </a:schemeClr>
              </a:solidFill>
            </a:endParaRPr>
          </a:p>
        </p:txBody>
      </p:sp>
      <p:sp>
        <p:nvSpPr>
          <p:cNvPr id="2" name="Rectangle 1"/>
          <p:cNvSpPr/>
          <p:nvPr/>
        </p:nvSpPr>
        <p:spPr>
          <a:xfrm>
            <a:off x="4424123" y="1916832"/>
            <a:ext cx="3578030" cy="3416320"/>
          </a:xfrm>
          <a:prstGeom prst="rect">
            <a:avLst/>
          </a:prstGeom>
        </p:spPr>
        <p:txBody>
          <a:bodyPr wrap="square">
            <a:spAutoFit/>
          </a:bodyPr>
          <a:lstStyle/>
          <a:p>
            <a:pPr marL="342900" indent="-342900">
              <a:buClr>
                <a:srgbClr val="FF0000"/>
              </a:buClr>
              <a:buFont typeface="Arial" pitchFamily="34" charset="0"/>
              <a:buChar char="•"/>
            </a:pPr>
            <a:r>
              <a:rPr lang="en-US" dirty="0" err="1" smtClean="0">
                <a:solidFill>
                  <a:schemeClr val="tx1">
                    <a:lumMod val="75000"/>
                    <a:lumOff val="25000"/>
                  </a:schemeClr>
                </a:solidFill>
              </a:rPr>
              <a:t>Nothern</a:t>
            </a:r>
            <a:r>
              <a:rPr lang="en-US" dirty="0" smtClean="0">
                <a:solidFill>
                  <a:schemeClr val="tx1">
                    <a:lumMod val="75000"/>
                    <a:lumOff val="25000"/>
                  </a:schemeClr>
                </a:solidFill>
              </a:rPr>
              <a:t> Netherlands</a:t>
            </a:r>
          </a:p>
          <a:p>
            <a:pPr marL="342900" indent="-342900">
              <a:buClr>
                <a:srgbClr val="FF0000"/>
              </a:buClr>
              <a:buFont typeface="Arial" pitchFamily="34" charset="0"/>
              <a:buChar char="•"/>
            </a:pPr>
            <a:r>
              <a:rPr lang="en-US" dirty="0" smtClean="0">
                <a:solidFill>
                  <a:schemeClr val="tx1">
                    <a:lumMod val="75000"/>
                    <a:lumOff val="25000"/>
                  </a:schemeClr>
                </a:solidFill>
              </a:rPr>
              <a:t>East Netherlands</a:t>
            </a:r>
          </a:p>
          <a:p>
            <a:pPr marL="342900" indent="-342900">
              <a:buClr>
                <a:srgbClr val="FF0000"/>
              </a:buClr>
              <a:buFont typeface="Arial" pitchFamily="34" charset="0"/>
              <a:buChar char="•"/>
            </a:pPr>
            <a:r>
              <a:rPr lang="en-US" dirty="0" smtClean="0">
                <a:solidFill>
                  <a:schemeClr val="tx1">
                    <a:lumMod val="75000"/>
                    <a:lumOff val="25000"/>
                  </a:schemeClr>
                </a:solidFill>
              </a:rPr>
              <a:t>Province of </a:t>
            </a:r>
            <a:r>
              <a:rPr lang="en-US" dirty="0" err="1" smtClean="0">
                <a:solidFill>
                  <a:schemeClr val="tx1">
                    <a:lumMod val="75000"/>
                    <a:lumOff val="25000"/>
                  </a:schemeClr>
                </a:solidFill>
              </a:rPr>
              <a:t>Flevorland</a:t>
            </a:r>
            <a:endParaRPr lang="en-US" dirty="0" smtClean="0">
              <a:solidFill>
                <a:schemeClr val="tx1">
                  <a:lumMod val="75000"/>
                  <a:lumOff val="25000"/>
                </a:schemeClr>
              </a:solidFill>
            </a:endParaRPr>
          </a:p>
          <a:p>
            <a:pPr marL="342900" indent="-342900">
              <a:buClr>
                <a:srgbClr val="FF0000"/>
              </a:buClr>
              <a:buFont typeface="Arial" pitchFamily="34" charset="0"/>
              <a:buChar char="•"/>
            </a:pPr>
            <a:r>
              <a:rPr lang="en-US" dirty="0" smtClean="0">
                <a:solidFill>
                  <a:schemeClr val="tx1">
                    <a:lumMod val="75000"/>
                    <a:lumOff val="25000"/>
                  </a:schemeClr>
                </a:solidFill>
              </a:rPr>
              <a:t>Province of Utrecht</a:t>
            </a:r>
          </a:p>
          <a:p>
            <a:pPr marL="342900" indent="-342900">
              <a:buClr>
                <a:srgbClr val="FF0000"/>
              </a:buClr>
              <a:buFont typeface="Arial" pitchFamily="34" charset="0"/>
              <a:buChar char="•"/>
            </a:pPr>
            <a:r>
              <a:rPr lang="en-US" dirty="0" smtClean="0">
                <a:solidFill>
                  <a:schemeClr val="tx1">
                    <a:lumMod val="75000"/>
                    <a:lumOff val="25000"/>
                  </a:schemeClr>
                </a:solidFill>
              </a:rPr>
              <a:t>North Holland North</a:t>
            </a:r>
          </a:p>
          <a:p>
            <a:pPr marL="342900" indent="-342900">
              <a:buClr>
                <a:srgbClr val="FF0000"/>
              </a:buClr>
              <a:buFont typeface="Arial" pitchFamily="34" charset="0"/>
              <a:buChar char="•"/>
            </a:pPr>
            <a:r>
              <a:rPr lang="en-US" dirty="0" smtClean="0">
                <a:solidFill>
                  <a:schemeClr val="tx1">
                    <a:lumMod val="75000"/>
                    <a:lumOff val="25000"/>
                  </a:schemeClr>
                </a:solidFill>
              </a:rPr>
              <a:t>Amsterdam Metropolitan Area</a:t>
            </a:r>
          </a:p>
          <a:p>
            <a:pPr marL="342900" indent="-342900">
              <a:buClr>
                <a:srgbClr val="FF0000"/>
              </a:buClr>
              <a:buFont typeface="Arial" pitchFamily="34" charset="0"/>
              <a:buChar char="•"/>
            </a:pPr>
            <a:r>
              <a:rPr lang="en-US" dirty="0" smtClean="0">
                <a:solidFill>
                  <a:schemeClr val="tx1">
                    <a:lumMod val="75000"/>
                    <a:lumOff val="25000"/>
                  </a:schemeClr>
                </a:solidFill>
              </a:rPr>
              <a:t>Port of Amsterdam</a:t>
            </a:r>
          </a:p>
          <a:p>
            <a:pPr marL="342900" indent="-342900">
              <a:buClr>
                <a:srgbClr val="FF0000"/>
              </a:buClr>
              <a:buFont typeface="Arial" pitchFamily="34" charset="0"/>
              <a:buChar char="•"/>
            </a:pPr>
            <a:r>
              <a:rPr lang="en-US" dirty="0" smtClean="0">
                <a:solidFill>
                  <a:schemeClr val="tx1">
                    <a:lumMod val="75000"/>
                    <a:lumOff val="25000"/>
                  </a:schemeClr>
                </a:solidFill>
              </a:rPr>
              <a:t>West Holland</a:t>
            </a:r>
          </a:p>
          <a:p>
            <a:pPr marL="342900" indent="-342900">
              <a:buClr>
                <a:srgbClr val="FF0000"/>
              </a:buClr>
              <a:buFont typeface="Arial" pitchFamily="34" charset="0"/>
              <a:buChar char="•"/>
            </a:pPr>
            <a:r>
              <a:rPr lang="en-US" dirty="0" smtClean="0">
                <a:solidFill>
                  <a:schemeClr val="tx1">
                    <a:lumMod val="75000"/>
                    <a:lumOff val="25000"/>
                  </a:schemeClr>
                </a:solidFill>
              </a:rPr>
              <a:t>City of Rotterdam</a:t>
            </a:r>
          </a:p>
          <a:p>
            <a:pPr marL="342900" indent="-342900">
              <a:buClr>
                <a:srgbClr val="FF0000"/>
              </a:buClr>
              <a:buFont typeface="Arial" pitchFamily="34" charset="0"/>
              <a:buChar char="•"/>
            </a:pPr>
            <a:r>
              <a:rPr lang="en-US" dirty="0" smtClean="0">
                <a:solidFill>
                  <a:schemeClr val="tx1">
                    <a:lumMod val="75000"/>
                    <a:lumOff val="25000"/>
                  </a:schemeClr>
                </a:solidFill>
              </a:rPr>
              <a:t>Province of Zeeland</a:t>
            </a:r>
          </a:p>
          <a:p>
            <a:pPr marL="342900" indent="-342900">
              <a:buClr>
                <a:srgbClr val="FF0000"/>
              </a:buClr>
              <a:buFont typeface="Arial" pitchFamily="34" charset="0"/>
              <a:buChar char="•"/>
            </a:pPr>
            <a:r>
              <a:rPr lang="en-US" dirty="0" smtClean="0">
                <a:solidFill>
                  <a:schemeClr val="tx1">
                    <a:lumMod val="75000"/>
                    <a:lumOff val="25000"/>
                  </a:schemeClr>
                </a:solidFill>
              </a:rPr>
              <a:t>Province of North Brabant</a:t>
            </a:r>
          </a:p>
          <a:p>
            <a:pPr marL="342900" indent="-342900">
              <a:buClr>
                <a:srgbClr val="FF0000"/>
              </a:buClr>
              <a:buFont typeface="Arial" pitchFamily="34" charset="0"/>
              <a:buChar char="•"/>
            </a:pPr>
            <a:r>
              <a:rPr lang="en-US" dirty="0" smtClean="0">
                <a:solidFill>
                  <a:schemeClr val="tx1">
                    <a:lumMod val="75000"/>
                    <a:lumOff val="25000"/>
                  </a:schemeClr>
                </a:solidFill>
              </a:rPr>
              <a:t>Province of Limburg</a:t>
            </a:r>
            <a:endParaRPr lang="en-US" dirty="0" smtClean="0">
              <a:solidFill>
                <a:srgbClr val="FF0000"/>
              </a:solidFill>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1600" y="1808717"/>
            <a:ext cx="3215610" cy="3785343"/>
          </a:xfrm>
          <a:prstGeom prst="rect">
            <a:avLst/>
          </a:prstGeom>
        </p:spPr>
      </p:pic>
    </p:spTree>
  </p:cSld>
  <p:clrMapOvr>
    <a:masterClrMapping/>
  </p:clrMapOvr>
  <p:transition>
    <p:pull dir="ru"/>
  </p:transition>
  <p:timing>
    <p:tnLst>
      <p:par>
        <p:cTn id="1" dur="indefinite" restart="never" nodeType="tmRoot">
          <p:childTnLst>
            <p:seq>
              <p:cTn id="2" nodeType="mainSeq">
                <p:childTnLst>
                  <p:par>
                    <p:cTn id="3"/>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 name="TextShape 1"/>
          <p:cNvSpPr txBox="1"/>
          <p:nvPr/>
        </p:nvSpPr>
        <p:spPr>
          <a:xfrm>
            <a:off x="0" y="0"/>
            <a:ext cx="360" cy="360"/>
          </a:xfrm>
          <a:prstGeom prst="rect">
            <a:avLst/>
          </a:prstGeom>
        </p:spPr>
        <p:txBody>
          <a:bodyPr/>
          <a:lstStyle/>
          <a:p>
            <a:endParaRPr/>
          </a:p>
        </p:txBody>
      </p:sp>
      <p:sp>
        <p:nvSpPr>
          <p:cNvPr id="206" name="CustomShape 2"/>
          <p:cNvSpPr/>
          <p:nvPr/>
        </p:nvSpPr>
        <p:spPr>
          <a:xfrm>
            <a:off x="457200" y="549360"/>
            <a:ext cx="8229240" cy="450360"/>
          </a:xfrm>
          <a:prstGeom prst="rect">
            <a:avLst/>
          </a:prstGeom>
        </p:spPr>
        <p:txBody>
          <a:bodyPr lIns="90000" tIns="45000" rIns="90000" bIns="45000"/>
          <a:lstStyle/>
          <a:p>
            <a:pPr algn="ctr"/>
            <a:r>
              <a:rPr lang="nl-NL" sz="2000" b="1">
                <a:solidFill>
                  <a:srgbClr val="FF0000"/>
                </a:solidFill>
                <a:latin typeface="Corbel"/>
              </a:rPr>
              <a:t>Employment market</a:t>
            </a:r>
            <a:r>
              <a:rPr lang="nl-NL" sz="2400" b="1">
                <a:solidFill>
                  <a:srgbClr val="FF0000"/>
                </a:solidFill>
                <a:latin typeface="Corbel"/>
              </a:rPr>
              <a:t> </a:t>
            </a:r>
            <a:endParaRPr/>
          </a:p>
        </p:txBody>
      </p:sp>
      <p:sp>
        <p:nvSpPr>
          <p:cNvPr id="209" name="CustomShape 4"/>
          <p:cNvSpPr/>
          <p:nvPr/>
        </p:nvSpPr>
        <p:spPr>
          <a:xfrm>
            <a:off x="1428840" y="1071720"/>
            <a:ext cx="6714720" cy="913320"/>
          </a:xfrm>
          <a:prstGeom prst="rect">
            <a:avLst/>
          </a:prstGeom>
        </p:spPr>
        <p:txBody>
          <a:bodyPr lIns="90000" tIns="45000" rIns="90000" bIns="45000"/>
          <a:lstStyle/>
          <a:p>
            <a:endParaRPr dirty="0"/>
          </a:p>
        </p:txBody>
      </p:sp>
      <p:sp>
        <p:nvSpPr>
          <p:cNvPr id="2" name="Rectangle 1"/>
          <p:cNvSpPr/>
          <p:nvPr/>
        </p:nvSpPr>
        <p:spPr>
          <a:xfrm>
            <a:off x="2195736" y="2132856"/>
            <a:ext cx="4662264" cy="800219"/>
          </a:xfrm>
          <a:prstGeom prst="rect">
            <a:avLst/>
          </a:prstGeom>
        </p:spPr>
        <p:txBody>
          <a:bodyPr wrap="square">
            <a:spAutoFit/>
          </a:bodyPr>
          <a:lstStyle/>
          <a:p>
            <a:r>
              <a:rPr lang="en-US" sz="1400" dirty="0"/>
              <a:t>M</a:t>
            </a:r>
            <a:r>
              <a:rPr lang="en-US" sz="1400" dirty="0" smtClean="0"/>
              <a:t>ore than </a:t>
            </a:r>
            <a:r>
              <a:rPr lang="en-US" sz="1400" b="1" dirty="0" smtClean="0"/>
              <a:t>6,300 foreign companies </a:t>
            </a:r>
            <a:r>
              <a:rPr lang="en-US" sz="1400" dirty="0" smtClean="0"/>
              <a:t>have established over </a:t>
            </a:r>
            <a:r>
              <a:rPr lang="en-US" sz="1400" b="1" dirty="0" smtClean="0"/>
              <a:t>8,800 operations </a:t>
            </a:r>
            <a:r>
              <a:rPr lang="en-US" sz="1400" dirty="0" smtClean="0"/>
              <a:t>in the Netherlands. </a:t>
            </a:r>
          </a:p>
          <a:p>
            <a:endParaRPr lang="nl-NL" dirty="0"/>
          </a:p>
        </p:txBody>
      </p:sp>
      <p:sp>
        <p:nvSpPr>
          <p:cNvPr id="3" name="Rectangle 2"/>
          <p:cNvSpPr/>
          <p:nvPr/>
        </p:nvSpPr>
        <p:spPr>
          <a:xfrm>
            <a:off x="2195736" y="2780928"/>
            <a:ext cx="4427984" cy="954107"/>
          </a:xfrm>
          <a:prstGeom prst="rect">
            <a:avLst/>
          </a:prstGeom>
        </p:spPr>
        <p:txBody>
          <a:bodyPr wrap="square">
            <a:spAutoFit/>
          </a:bodyPr>
          <a:lstStyle/>
          <a:p>
            <a:r>
              <a:rPr lang="en-US" sz="1400" dirty="0" smtClean="0"/>
              <a:t>2011:</a:t>
            </a:r>
          </a:p>
          <a:p>
            <a:r>
              <a:rPr lang="en-US" sz="1400" dirty="0" smtClean="0"/>
              <a:t>Amsterdam </a:t>
            </a:r>
            <a:r>
              <a:rPr lang="en-US" sz="1400" dirty="0"/>
              <a:t>M</a:t>
            </a:r>
            <a:r>
              <a:rPr lang="en-US" sz="1400" dirty="0" smtClean="0"/>
              <a:t>etropolitan Area: </a:t>
            </a:r>
            <a:br>
              <a:rPr lang="en-US" sz="1400" dirty="0" smtClean="0"/>
            </a:br>
            <a:r>
              <a:rPr lang="nl-NL" sz="1400" b="1" dirty="0" smtClean="0"/>
              <a:t>118 new international companies </a:t>
            </a:r>
            <a:br>
              <a:rPr lang="nl-NL" sz="1400" b="1" dirty="0" smtClean="0"/>
            </a:br>
            <a:r>
              <a:rPr lang="nl-NL" sz="1400" b="1" dirty="0" smtClean="0"/>
              <a:t>employment for 1,231 people</a:t>
            </a:r>
            <a:endParaRPr lang="nl-NL" sz="1400" dirty="0"/>
          </a:p>
        </p:txBody>
      </p:sp>
      <p:sp>
        <p:nvSpPr>
          <p:cNvPr id="10" name="Rectangle 9"/>
          <p:cNvSpPr/>
          <p:nvPr/>
        </p:nvSpPr>
        <p:spPr>
          <a:xfrm>
            <a:off x="2195736" y="3752051"/>
            <a:ext cx="4427984" cy="738664"/>
          </a:xfrm>
          <a:prstGeom prst="rect">
            <a:avLst/>
          </a:prstGeom>
        </p:spPr>
        <p:txBody>
          <a:bodyPr wrap="square">
            <a:spAutoFit/>
          </a:bodyPr>
          <a:lstStyle/>
          <a:p>
            <a:r>
              <a:rPr lang="en-US" sz="1400" dirty="0" smtClean="0"/>
              <a:t>West </a:t>
            </a:r>
            <a:r>
              <a:rPr lang="en-US" sz="1400" dirty="0"/>
              <a:t>H</a:t>
            </a:r>
            <a:r>
              <a:rPr lang="en-US" sz="1400" dirty="0" smtClean="0"/>
              <a:t>olland: </a:t>
            </a:r>
            <a:br>
              <a:rPr lang="en-US" sz="1400" dirty="0" smtClean="0"/>
            </a:br>
            <a:r>
              <a:rPr lang="en-US" sz="1400" b="1" dirty="0" smtClean="0"/>
              <a:t>32 </a:t>
            </a:r>
            <a:r>
              <a:rPr lang="nl-NL" sz="1400" b="1" dirty="0" smtClean="0"/>
              <a:t>international companies </a:t>
            </a:r>
            <a:br>
              <a:rPr lang="nl-NL" sz="1400" b="1" dirty="0" smtClean="0"/>
            </a:br>
            <a:r>
              <a:rPr lang="nl-NL" sz="1400" b="1" dirty="0" smtClean="0"/>
              <a:t>employment for 766 people</a:t>
            </a:r>
            <a:endParaRPr lang="nl-NL" sz="1400" b="1" dirty="0"/>
          </a:p>
        </p:txBody>
      </p:sp>
    </p:spTree>
  </p:cSld>
  <p:clrMapOvr>
    <a:masterClrMapping/>
  </p:clrMapOvr>
  <p:transition>
    <p:pull dir="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 name="TextShape 1"/>
          <p:cNvSpPr txBox="1"/>
          <p:nvPr/>
        </p:nvSpPr>
        <p:spPr>
          <a:xfrm>
            <a:off x="395280" y="635040"/>
            <a:ext cx="8229240" cy="417240"/>
          </a:xfrm>
          <a:prstGeom prst="rect">
            <a:avLst/>
          </a:prstGeom>
        </p:spPr>
        <p:txBody>
          <a:bodyPr/>
          <a:lstStyle/>
          <a:p>
            <a:pPr algn="ctr"/>
            <a:r>
              <a:rPr lang="nl-NL" sz="2000" b="1">
                <a:solidFill>
                  <a:srgbClr val="FF0000"/>
                </a:solidFill>
                <a:latin typeface="Corbel"/>
              </a:rPr>
              <a:t>Where to search</a:t>
            </a:r>
            <a:endParaRPr/>
          </a:p>
        </p:txBody>
      </p:sp>
      <p:sp>
        <p:nvSpPr>
          <p:cNvPr id="212" name="CustomShape 2"/>
          <p:cNvSpPr/>
          <p:nvPr/>
        </p:nvSpPr>
        <p:spPr>
          <a:xfrm>
            <a:off x="1295640" y="1501920"/>
            <a:ext cx="2321280" cy="303480"/>
          </a:xfrm>
          <a:prstGeom prst="rect">
            <a:avLst/>
          </a:prstGeom>
        </p:spPr>
        <p:txBody>
          <a:bodyPr wrap="none" lIns="90000" tIns="45000" rIns="90000" bIns="45000" anchor="ctr"/>
          <a:lstStyle/>
          <a:p>
            <a:pPr>
              <a:buFont typeface="Symbol"/>
              <a:buChar char=""/>
            </a:pPr>
            <a:r>
              <a:rPr lang="nl-NL" sz="1400">
                <a:solidFill>
                  <a:srgbClr val="000000"/>
                </a:solidFill>
                <a:latin typeface="Arial"/>
              </a:rPr>
              <a:t>  </a:t>
            </a:r>
            <a:r>
              <a:rPr lang="nl-NL" sz="1400">
                <a:solidFill>
                  <a:srgbClr val="404040"/>
                </a:solidFill>
                <a:latin typeface="Arial"/>
              </a:rPr>
              <a:t>Company careers sites</a:t>
            </a:r>
            <a:endParaRPr/>
          </a:p>
        </p:txBody>
      </p:sp>
      <p:sp>
        <p:nvSpPr>
          <p:cNvPr id="213" name="CustomShape 3"/>
          <p:cNvSpPr/>
          <p:nvPr/>
        </p:nvSpPr>
        <p:spPr>
          <a:xfrm>
            <a:off x="1294560" y="2023920"/>
            <a:ext cx="2223720" cy="410040"/>
          </a:xfrm>
          <a:prstGeom prst="rect">
            <a:avLst/>
          </a:prstGeom>
        </p:spPr>
        <p:txBody>
          <a:bodyPr wrap="none" lIns="90000" tIns="45000" rIns="90000" bIns="45000"/>
          <a:lstStyle/>
          <a:p>
            <a:pPr>
              <a:lnSpc>
                <a:spcPct val="150000"/>
              </a:lnSpc>
              <a:buFont typeface="Symbol"/>
              <a:buChar char=""/>
            </a:pPr>
            <a:r>
              <a:rPr lang="nl-NL" sz="1400">
                <a:solidFill>
                  <a:srgbClr val="000000"/>
                </a:solidFill>
                <a:latin typeface="Arial"/>
              </a:rPr>
              <a:t>  </a:t>
            </a:r>
            <a:r>
              <a:rPr lang="nl-NL" sz="1400">
                <a:solidFill>
                  <a:srgbClr val="404040"/>
                </a:solidFill>
                <a:latin typeface="Arial"/>
              </a:rPr>
              <a:t>Recruitment agencies</a:t>
            </a:r>
            <a:endParaRPr/>
          </a:p>
        </p:txBody>
      </p:sp>
      <p:sp>
        <p:nvSpPr>
          <p:cNvPr id="214" name="CustomShape 4"/>
          <p:cNvSpPr/>
          <p:nvPr/>
        </p:nvSpPr>
        <p:spPr>
          <a:xfrm>
            <a:off x="1294920" y="2614680"/>
            <a:ext cx="3188520" cy="410040"/>
          </a:xfrm>
          <a:prstGeom prst="rect">
            <a:avLst/>
          </a:prstGeom>
        </p:spPr>
        <p:txBody>
          <a:bodyPr wrap="none" lIns="90000" tIns="45000" rIns="90000" bIns="45000"/>
          <a:lstStyle/>
          <a:p>
            <a:pPr>
              <a:lnSpc>
                <a:spcPct val="150000"/>
              </a:lnSpc>
              <a:buFont typeface="Symbol"/>
              <a:buChar char=""/>
            </a:pPr>
            <a:r>
              <a:rPr lang="nl-NL" sz="1400" dirty="0" smtClean="0">
                <a:solidFill>
                  <a:srgbClr val="404040"/>
                </a:solidFill>
                <a:latin typeface="Arial"/>
              </a:rPr>
              <a:t>  Job boards</a:t>
            </a:r>
            <a:endParaRPr dirty="0"/>
          </a:p>
        </p:txBody>
      </p:sp>
      <p:sp>
        <p:nvSpPr>
          <p:cNvPr id="215" name="CustomShape 5"/>
          <p:cNvSpPr/>
          <p:nvPr/>
        </p:nvSpPr>
        <p:spPr>
          <a:xfrm>
            <a:off x="1292760" y="3206880"/>
            <a:ext cx="2097360" cy="410040"/>
          </a:xfrm>
          <a:prstGeom prst="rect">
            <a:avLst/>
          </a:prstGeom>
        </p:spPr>
        <p:txBody>
          <a:bodyPr wrap="none" lIns="90000" tIns="45000" rIns="90000" bIns="45000"/>
          <a:lstStyle/>
          <a:p>
            <a:pPr>
              <a:lnSpc>
                <a:spcPct val="150000"/>
              </a:lnSpc>
              <a:buFont typeface="Symbol"/>
              <a:buChar char=""/>
            </a:pPr>
            <a:r>
              <a:rPr lang="nl-NL" sz="1400">
                <a:solidFill>
                  <a:srgbClr val="000000"/>
                </a:solidFill>
                <a:latin typeface="Arial"/>
              </a:rPr>
              <a:t>  </a:t>
            </a:r>
            <a:r>
              <a:rPr lang="nl-NL" sz="1400">
                <a:solidFill>
                  <a:srgbClr val="404040"/>
                </a:solidFill>
                <a:latin typeface="Arial"/>
              </a:rPr>
              <a:t>Job search engines </a:t>
            </a:r>
            <a:endParaRPr/>
          </a:p>
        </p:txBody>
      </p:sp>
      <p:sp>
        <p:nvSpPr>
          <p:cNvPr id="217" name="CustomShape 7"/>
          <p:cNvSpPr/>
          <p:nvPr/>
        </p:nvSpPr>
        <p:spPr>
          <a:xfrm>
            <a:off x="1278613" y="3814020"/>
            <a:ext cx="1923480" cy="410040"/>
          </a:xfrm>
          <a:prstGeom prst="rect">
            <a:avLst/>
          </a:prstGeom>
        </p:spPr>
        <p:txBody>
          <a:bodyPr wrap="none" lIns="90000" tIns="45000" rIns="90000" bIns="45000"/>
          <a:lstStyle/>
          <a:p>
            <a:pPr>
              <a:lnSpc>
                <a:spcPct val="150000"/>
              </a:lnSpc>
              <a:buFont typeface="Symbol"/>
              <a:buChar char=""/>
            </a:pPr>
            <a:r>
              <a:rPr lang="nl-NL" sz="1400" dirty="0">
                <a:solidFill>
                  <a:srgbClr val="000000"/>
                </a:solidFill>
                <a:latin typeface="Arial"/>
              </a:rPr>
              <a:t>  </a:t>
            </a:r>
            <a:r>
              <a:rPr lang="nl-NL" sz="1400" dirty="0">
                <a:solidFill>
                  <a:srgbClr val="404040"/>
                </a:solidFill>
                <a:latin typeface="Arial"/>
              </a:rPr>
              <a:t>Online networking</a:t>
            </a:r>
            <a:endParaRPr dirty="0"/>
          </a:p>
        </p:txBody>
      </p:sp>
    </p:spTree>
  </p:cSld>
  <p:clrMapOvr>
    <a:masterClrMapping/>
  </p:clrMapOvr>
  <p:transition>
    <p:pull dir="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 name="TextShape 1"/>
          <p:cNvSpPr txBox="1"/>
          <p:nvPr/>
        </p:nvSpPr>
        <p:spPr>
          <a:xfrm>
            <a:off x="468360" y="620640"/>
            <a:ext cx="8229240" cy="417240"/>
          </a:xfrm>
          <a:prstGeom prst="rect">
            <a:avLst/>
          </a:prstGeom>
        </p:spPr>
        <p:txBody>
          <a:bodyPr/>
          <a:lstStyle/>
          <a:p>
            <a:pPr algn="ctr"/>
            <a:r>
              <a:rPr lang="nl-NL" sz="2000" b="1">
                <a:solidFill>
                  <a:srgbClr val="FF0000"/>
                </a:solidFill>
                <a:latin typeface="Corbel"/>
              </a:rPr>
              <a:t>Company career sites</a:t>
            </a:r>
            <a:endParaRPr/>
          </a:p>
        </p:txBody>
      </p:sp>
      <p:sp>
        <p:nvSpPr>
          <p:cNvPr id="2" name="TextBox 1"/>
          <p:cNvSpPr txBox="1"/>
          <p:nvPr/>
        </p:nvSpPr>
        <p:spPr>
          <a:xfrm>
            <a:off x="1763688" y="2132856"/>
            <a:ext cx="4824536" cy="1508105"/>
          </a:xfrm>
          <a:prstGeom prst="rect">
            <a:avLst/>
          </a:prstGeom>
          <a:noFill/>
        </p:spPr>
        <p:txBody>
          <a:bodyPr wrap="square" rtlCol="0">
            <a:spAutoFit/>
          </a:bodyPr>
          <a:lstStyle/>
          <a:p>
            <a:pPr marL="285750" indent="-285750">
              <a:buClr>
                <a:srgbClr val="FF0000"/>
              </a:buClr>
              <a:buFont typeface="Arial" pitchFamily="34" charset="0"/>
              <a:buChar char="•"/>
            </a:pPr>
            <a:r>
              <a:rPr lang="nl-NL" sz="1400" dirty="0" smtClean="0">
                <a:solidFill>
                  <a:schemeClr val="tx1">
                    <a:lumMod val="75000"/>
                    <a:lumOff val="25000"/>
                  </a:schemeClr>
                </a:solidFill>
              </a:rPr>
              <a:t>Bizdirectories and company spot sites</a:t>
            </a:r>
          </a:p>
          <a:p>
            <a:pPr marL="285750" indent="-285750">
              <a:buClr>
                <a:srgbClr val="FF0000"/>
              </a:buClr>
              <a:buFont typeface="Arial" pitchFamily="34" charset="0"/>
              <a:buChar char="•"/>
            </a:pPr>
            <a:r>
              <a:rPr lang="nl-NL" sz="1400" dirty="0" smtClean="0">
                <a:solidFill>
                  <a:schemeClr val="tx1">
                    <a:lumMod val="75000"/>
                    <a:lumOff val="25000"/>
                  </a:schemeClr>
                </a:solidFill>
              </a:rPr>
              <a:t>World trade centers</a:t>
            </a:r>
          </a:p>
          <a:p>
            <a:pPr marL="285750" indent="-285750">
              <a:buClr>
                <a:srgbClr val="FF0000"/>
              </a:buClr>
              <a:buFont typeface="Arial" pitchFamily="34" charset="0"/>
              <a:buChar char="•"/>
            </a:pPr>
            <a:r>
              <a:rPr lang="nl-NL" sz="1400" dirty="0" smtClean="0">
                <a:solidFill>
                  <a:schemeClr val="tx1">
                    <a:lumMod val="75000"/>
                    <a:lumOff val="25000"/>
                  </a:schemeClr>
                </a:solidFill>
              </a:rPr>
              <a:t>Investement companies</a:t>
            </a:r>
          </a:p>
          <a:p>
            <a:pPr marL="285750" indent="-285750">
              <a:buClr>
                <a:srgbClr val="FF0000"/>
              </a:buClr>
              <a:buFont typeface="Arial" pitchFamily="34" charset="0"/>
              <a:buChar char="•"/>
            </a:pPr>
            <a:r>
              <a:rPr lang="nl-NL" sz="1400" dirty="0" smtClean="0">
                <a:solidFill>
                  <a:schemeClr val="tx1">
                    <a:lumMod val="75000"/>
                    <a:lumOff val="25000"/>
                  </a:schemeClr>
                </a:solidFill>
              </a:rPr>
              <a:t>Chambers of commerces</a:t>
            </a:r>
          </a:p>
          <a:p>
            <a:pPr marL="285750" indent="-285750">
              <a:buClr>
                <a:srgbClr val="FF0000"/>
              </a:buClr>
              <a:buFont typeface="Arial" pitchFamily="34" charset="0"/>
              <a:buChar char="•"/>
            </a:pPr>
            <a:endParaRPr lang="nl-NL" dirty="0" smtClean="0"/>
          </a:p>
          <a:p>
            <a:pPr marL="285750" indent="-285750">
              <a:buClr>
                <a:srgbClr val="FF0000"/>
              </a:buClr>
              <a:buFont typeface="Arial" pitchFamily="34" charset="0"/>
              <a:buChar char="•"/>
            </a:pPr>
            <a:endParaRPr lang="nl-NL" dirty="0"/>
          </a:p>
        </p:txBody>
      </p:sp>
    </p:spTree>
  </p:cSld>
  <p:clrMapOvr>
    <a:masterClrMapping/>
  </p:clrMapOvr>
  <p:transition>
    <p:pull dir="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 name="TextShape 1"/>
          <p:cNvSpPr txBox="1"/>
          <p:nvPr/>
        </p:nvSpPr>
        <p:spPr>
          <a:xfrm>
            <a:off x="468360" y="620640"/>
            <a:ext cx="8229240" cy="417240"/>
          </a:xfrm>
          <a:prstGeom prst="rect">
            <a:avLst/>
          </a:prstGeom>
        </p:spPr>
        <p:txBody>
          <a:bodyPr/>
          <a:lstStyle/>
          <a:p>
            <a:pPr algn="ctr"/>
            <a:r>
              <a:rPr lang="nl-NL" sz="2000" b="1">
                <a:solidFill>
                  <a:srgbClr val="FF0000"/>
                </a:solidFill>
                <a:latin typeface="Corbel"/>
              </a:rPr>
              <a:t>Company career sites</a:t>
            </a:r>
            <a:endParaRPr/>
          </a:p>
        </p:txBody>
      </p:sp>
      <p:pic>
        <p:nvPicPr>
          <p:cNvPr id="219" name="Picture 3"/>
          <p:cNvPicPr/>
          <p:nvPr/>
        </p:nvPicPr>
        <p:blipFill>
          <a:blip r:embed="rId2"/>
          <a:stretch>
            <a:fillRect/>
          </a:stretch>
        </p:blipFill>
        <p:spPr>
          <a:xfrm>
            <a:off x="611640" y="980640"/>
            <a:ext cx="8147160" cy="5250240"/>
          </a:xfrm>
          <a:prstGeom prst="rect">
            <a:avLst/>
          </a:prstGeom>
        </p:spPr>
      </p:pic>
    </p:spTree>
    <p:extLst>
      <p:ext uri="{BB962C8B-B14F-4D97-AF65-F5344CB8AC3E}">
        <p14:creationId xmlns:p14="http://schemas.microsoft.com/office/powerpoint/2010/main" val="759572800"/>
      </p:ext>
    </p:extLst>
  </p:cSld>
  <p:clrMapOvr>
    <a:masterClrMapping/>
  </p:clrMapOvr>
  <p:transition>
    <p:pull dir="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 name="TextShape 1"/>
          <p:cNvSpPr txBox="1"/>
          <p:nvPr/>
        </p:nvSpPr>
        <p:spPr>
          <a:xfrm>
            <a:off x="0" y="0"/>
            <a:ext cx="360" cy="360"/>
          </a:xfrm>
          <a:prstGeom prst="rect">
            <a:avLst/>
          </a:prstGeom>
        </p:spPr>
        <p:txBody>
          <a:bodyPr/>
          <a:lstStyle/>
          <a:p>
            <a:endParaRPr/>
          </a:p>
        </p:txBody>
      </p:sp>
      <p:sp>
        <p:nvSpPr>
          <p:cNvPr id="224" name="CustomShape 2"/>
          <p:cNvSpPr/>
          <p:nvPr/>
        </p:nvSpPr>
        <p:spPr>
          <a:xfrm>
            <a:off x="468360" y="620640"/>
            <a:ext cx="8229240" cy="417240"/>
          </a:xfrm>
          <a:prstGeom prst="rect">
            <a:avLst/>
          </a:prstGeom>
        </p:spPr>
        <p:txBody>
          <a:bodyPr lIns="90000" tIns="45000" rIns="90000" bIns="45000"/>
          <a:lstStyle/>
          <a:p>
            <a:pPr algn="ctr"/>
            <a:r>
              <a:rPr lang="nl-NL" sz="2000" b="1">
                <a:solidFill>
                  <a:srgbClr val="FF0000"/>
                </a:solidFill>
                <a:latin typeface="Corbel"/>
              </a:rPr>
              <a:t>Company career sites</a:t>
            </a:r>
            <a:endParaRPr/>
          </a:p>
        </p:txBody>
      </p:sp>
      <p:pic>
        <p:nvPicPr>
          <p:cNvPr id="225" name="Picture 7"/>
          <p:cNvPicPr/>
          <p:nvPr/>
        </p:nvPicPr>
        <p:blipFill>
          <a:blip r:embed="rId3"/>
          <a:stretch>
            <a:fillRect/>
          </a:stretch>
        </p:blipFill>
        <p:spPr>
          <a:xfrm>
            <a:off x="683640" y="1196640"/>
            <a:ext cx="8096400" cy="5080680"/>
          </a:xfrm>
          <a:prstGeom prst="rect">
            <a:avLst/>
          </a:prstGeom>
        </p:spPr>
      </p:pic>
      <p:sp>
        <p:nvSpPr>
          <p:cNvPr id="226" name="CustomShape 3"/>
          <p:cNvSpPr/>
          <p:nvPr/>
        </p:nvSpPr>
        <p:spPr>
          <a:xfrm>
            <a:off x="2051640" y="908640"/>
            <a:ext cx="4824000" cy="639000"/>
          </a:xfrm>
          <a:prstGeom prst="rect">
            <a:avLst/>
          </a:prstGeom>
        </p:spPr>
        <p:txBody>
          <a:bodyPr lIns="90000" tIns="45000" rIns="90000" bIns="45000"/>
          <a:lstStyle/>
          <a:p>
            <a:pPr algn="ctr"/>
            <a:r>
              <a:rPr lang="nl-NL" u="sng">
                <a:solidFill>
                  <a:srgbClr val="0000FF"/>
                </a:solidFill>
                <a:latin typeface="Arial"/>
                <a:hlinkClick r:id="rId4"/>
              </a:rPr>
              <a:t>www.kiesjewerkgever.nl</a:t>
            </a:r>
            <a:endParaRPr/>
          </a:p>
          <a:p>
            <a:endParaRPr/>
          </a:p>
        </p:txBody>
      </p:sp>
    </p:spTree>
  </p:cSld>
  <p:clrMapOvr>
    <a:masterClrMapping/>
  </p:clrMapOvr>
  <p:transition>
    <p:pull dir="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 name="TextShape 1"/>
          <p:cNvSpPr txBox="1"/>
          <p:nvPr/>
        </p:nvSpPr>
        <p:spPr>
          <a:xfrm>
            <a:off x="0" y="0"/>
            <a:ext cx="360" cy="360"/>
          </a:xfrm>
          <a:prstGeom prst="rect">
            <a:avLst/>
          </a:prstGeom>
        </p:spPr>
        <p:txBody>
          <a:bodyPr/>
          <a:lstStyle/>
          <a:p>
            <a:endParaRPr/>
          </a:p>
        </p:txBody>
      </p:sp>
      <p:sp>
        <p:nvSpPr>
          <p:cNvPr id="228" name="CustomShape 2"/>
          <p:cNvSpPr/>
          <p:nvPr/>
        </p:nvSpPr>
        <p:spPr>
          <a:xfrm>
            <a:off x="468360" y="620640"/>
            <a:ext cx="8229240" cy="417240"/>
          </a:xfrm>
          <a:prstGeom prst="rect">
            <a:avLst/>
          </a:prstGeom>
        </p:spPr>
        <p:txBody>
          <a:bodyPr lIns="90000" tIns="45000" rIns="90000" bIns="45000"/>
          <a:lstStyle/>
          <a:p>
            <a:pPr algn="ctr"/>
            <a:r>
              <a:rPr lang="nl-NL" sz="2000" b="1">
                <a:solidFill>
                  <a:srgbClr val="FF0000"/>
                </a:solidFill>
                <a:latin typeface="Corbel"/>
              </a:rPr>
              <a:t>Company career sites</a:t>
            </a:r>
            <a:endParaRPr/>
          </a:p>
        </p:txBody>
      </p:sp>
      <p:sp>
        <p:nvSpPr>
          <p:cNvPr id="229" name="CustomShape 3"/>
          <p:cNvSpPr/>
          <p:nvPr/>
        </p:nvSpPr>
        <p:spPr>
          <a:xfrm>
            <a:off x="2123640" y="908640"/>
            <a:ext cx="4824000" cy="639000"/>
          </a:xfrm>
          <a:prstGeom prst="rect">
            <a:avLst/>
          </a:prstGeom>
        </p:spPr>
        <p:txBody>
          <a:bodyPr lIns="90000" tIns="45000" rIns="90000" bIns="45000"/>
          <a:lstStyle/>
          <a:p>
            <a:pPr algn="ctr"/>
            <a:r>
              <a:rPr lang="nl-NL" u="sng">
                <a:solidFill>
                  <a:srgbClr val="0000FF"/>
                </a:solidFill>
                <a:latin typeface="Arial"/>
                <a:hlinkClick r:id="rId3"/>
              </a:rPr>
              <a:t>www.companyspot.nl</a:t>
            </a:r>
            <a:endParaRPr/>
          </a:p>
          <a:p>
            <a:endParaRPr/>
          </a:p>
        </p:txBody>
      </p:sp>
      <p:pic>
        <p:nvPicPr>
          <p:cNvPr id="230" name="Picture 5"/>
          <p:cNvPicPr/>
          <p:nvPr/>
        </p:nvPicPr>
        <p:blipFill>
          <a:blip r:embed="rId4"/>
          <a:stretch>
            <a:fillRect/>
          </a:stretch>
        </p:blipFill>
        <p:spPr>
          <a:xfrm>
            <a:off x="611640" y="1268640"/>
            <a:ext cx="8244000" cy="5187960"/>
          </a:xfrm>
          <a:prstGeom prst="rect">
            <a:avLst/>
          </a:prstGeom>
        </p:spPr>
      </p:pic>
    </p:spTree>
  </p:cSld>
  <p:clrMapOvr>
    <a:masterClrMapping/>
  </p:clrMapOvr>
  <p:transition>
    <p:pull dir="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 name="TextShape 1"/>
          <p:cNvSpPr txBox="1"/>
          <p:nvPr/>
        </p:nvSpPr>
        <p:spPr>
          <a:xfrm>
            <a:off x="0" y="0"/>
            <a:ext cx="360" cy="360"/>
          </a:xfrm>
          <a:prstGeom prst="rect">
            <a:avLst/>
          </a:prstGeom>
        </p:spPr>
        <p:txBody>
          <a:bodyPr/>
          <a:lstStyle/>
          <a:p>
            <a:endParaRPr/>
          </a:p>
        </p:txBody>
      </p:sp>
      <p:sp>
        <p:nvSpPr>
          <p:cNvPr id="232" name="CustomShape 2"/>
          <p:cNvSpPr/>
          <p:nvPr/>
        </p:nvSpPr>
        <p:spPr>
          <a:xfrm>
            <a:off x="468360" y="620640"/>
            <a:ext cx="8229240" cy="417240"/>
          </a:xfrm>
          <a:prstGeom prst="rect">
            <a:avLst/>
          </a:prstGeom>
        </p:spPr>
        <p:txBody>
          <a:bodyPr lIns="90000" tIns="45000" rIns="90000" bIns="45000"/>
          <a:lstStyle/>
          <a:p>
            <a:pPr algn="ctr"/>
            <a:r>
              <a:rPr lang="nl-NL" sz="2000" b="1">
                <a:solidFill>
                  <a:srgbClr val="FF0000"/>
                </a:solidFill>
                <a:latin typeface="Corbel"/>
              </a:rPr>
              <a:t>Company career sites</a:t>
            </a:r>
            <a:endParaRPr/>
          </a:p>
        </p:txBody>
      </p:sp>
      <p:sp>
        <p:nvSpPr>
          <p:cNvPr id="233" name="CustomShape 3"/>
          <p:cNvSpPr/>
          <p:nvPr/>
        </p:nvSpPr>
        <p:spPr>
          <a:xfrm>
            <a:off x="2123640" y="908640"/>
            <a:ext cx="4824000" cy="913320"/>
          </a:xfrm>
          <a:prstGeom prst="rect">
            <a:avLst/>
          </a:prstGeom>
        </p:spPr>
        <p:txBody>
          <a:bodyPr lIns="90000" tIns="45000" rIns="90000" bIns="45000"/>
          <a:lstStyle/>
          <a:p>
            <a:pPr algn="ctr"/>
            <a:r>
              <a:rPr lang="nl-NL" u="sng">
                <a:solidFill>
                  <a:srgbClr val="0000FF"/>
                </a:solidFill>
                <a:latin typeface="Arial"/>
                <a:hlinkClick r:id="rId3"/>
              </a:rPr>
              <a:t>www.linkedin.com</a:t>
            </a:r>
            <a:endParaRPr/>
          </a:p>
          <a:p>
            <a:pPr algn="ctr"/>
            <a:endParaRPr/>
          </a:p>
          <a:p>
            <a:endParaRPr/>
          </a:p>
        </p:txBody>
      </p:sp>
      <p:pic>
        <p:nvPicPr>
          <p:cNvPr id="234" name="Picture 7"/>
          <p:cNvPicPr/>
          <p:nvPr/>
        </p:nvPicPr>
        <p:blipFill>
          <a:blip r:embed="rId4"/>
          <a:stretch>
            <a:fillRect/>
          </a:stretch>
        </p:blipFill>
        <p:spPr>
          <a:xfrm>
            <a:off x="467640" y="1268640"/>
            <a:ext cx="8316000" cy="4837680"/>
          </a:xfrm>
          <a:prstGeom prst="rect">
            <a:avLst/>
          </a:prstGeom>
        </p:spPr>
      </p:pic>
    </p:spTree>
  </p:cSld>
  <p:clrMapOvr>
    <a:masterClrMapping/>
  </p:clrMapOvr>
  <p:transition>
    <p:pull dir="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 name="TextShape 1"/>
          <p:cNvSpPr txBox="1"/>
          <p:nvPr/>
        </p:nvSpPr>
        <p:spPr>
          <a:xfrm>
            <a:off x="0" y="0"/>
            <a:ext cx="360" cy="360"/>
          </a:xfrm>
          <a:prstGeom prst="rect">
            <a:avLst/>
          </a:prstGeom>
        </p:spPr>
        <p:txBody>
          <a:bodyPr/>
          <a:lstStyle/>
          <a:p>
            <a:endParaRPr/>
          </a:p>
        </p:txBody>
      </p:sp>
      <p:sp>
        <p:nvSpPr>
          <p:cNvPr id="236" name="CustomShape 2"/>
          <p:cNvSpPr/>
          <p:nvPr/>
        </p:nvSpPr>
        <p:spPr>
          <a:xfrm>
            <a:off x="468360" y="620640"/>
            <a:ext cx="8229240" cy="417240"/>
          </a:xfrm>
          <a:prstGeom prst="rect">
            <a:avLst/>
          </a:prstGeom>
        </p:spPr>
        <p:txBody>
          <a:bodyPr lIns="90000" tIns="45000" rIns="90000" bIns="45000"/>
          <a:lstStyle/>
          <a:p>
            <a:pPr algn="ctr"/>
            <a:r>
              <a:rPr lang="nl-NL" sz="2000" b="1">
                <a:solidFill>
                  <a:srgbClr val="FF0000"/>
                </a:solidFill>
                <a:latin typeface="Corbel"/>
              </a:rPr>
              <a:t>Company career sites</a:t>
            </a:r>
            <a:endParaRPr/>
          </a:p>
        </p:txBody>
      </p:sp>
      <p:sp>
        <p:nvSpPr>
          <p:cNvPr id="237" name="CustomShape 3"/>
          <p:cNvSpPr/>
          <p:nvPr/>
        </p:nvSpPr>
        <p:spPr>
          <a:xfrm>
            <a:off x="2123640" y="908640"/>
            <a:ext cx="4824000" cy="639000"/>
          </a:xfrm>
          <a:prstGeom prst="rect">
            <a:avLst/>
          </a:prstGeom>
        </p:spPr>
        <p:txBody>
          <a:bodyPr lIns="90000" tIns="45000" rIns="90000" bIns="45000"/>
          <a:lstStyle/>
          <a:p>
            <a:pPr algn="ctr"/>
            <a:r>
              <a:rPr lang="nl-NL" u="sng">
                <a:solidFill>
                  <a:srgbClr val="0000FF"/>
                </a:solidFill>
                <a:latin typeface="Arial"/>
                <a:hlinkClick r:id="rId3"/>
              </a:rPr>
              <a:t>www.linkedin.com</a:t>
            </a:r>
            <a:endParaRPr/>
          </a:p>
          <a:p>
            <a:endParaRPr/>
          </a:p>
        </p:txBody>
      </p:sp>
      <p:pic>
        <p:nvPicPr>
          <p:cNvPr id="238" name="Picture 7"/>
          <p:cNvPicPr/>
          <p:nvPr/>
        </p:nvPicPr>
        <p:blipFill>
          <a:blip r:embed="rId4"/>
          <a:stretch>
            <a:fillRect/>
          </a:stretch>
        </p:blipFill>
        <p:spPr>
          <a:xfrm>
            <a:off x="179640" y="1268640"/>
            <a:ext cx="8748000" cy="4199040"/>
          </a:xfrm>
          <a:prstGeom prst="rect">
            <a:avLst/>
          </a:prstGeom>
        </p:spPr>
      </p:pic>
    </p:spTree>
  </p:cSld>
  <p:clrMapOvr>
    <a:masterClrMapping/>
  </p:clrMapOvr>
  <p:transition>
    <p:pull dir="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 name="TextShape 1"/>
          <p:cNvSpPr txBox="1"/>
          <p:nvPr/>
        </p:nvSpPr>
        <p:spPr>
          <a:xfrm>
            <a:off x="395280" y="620640"/>
            <a:ext cx="8229240" cy="417240"/>
          </a:xfrm>
          <a:prstGeom prst="rect">
            <a:avLst/>
          </a:prstGeom>
        </p:spPr>
        <p:txBody>
          <a:bodyPr/>
          <a:lstStyle/>
          <a:p>
            <a:pPr algn="ctr"/>
            <a:r>
              <a:rPr lang="nl-NL" sz="2000" b="1">
                <a:solidFill>
                  <a:srgbClr val="FF0000"/>
                </a:solidFill>
                <a:latin typeface="Corbel"/>
              </a:rPr>
              <a:t>Recruitment agencies</a:t>
            </a:r>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1124744"/>
            <a:ext cx="7643813" cy="500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pull dir="ru"/>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 name="TextShape 1"/>
          <p:cNvSpPr txBox="1"/>
          <p:nvPr/>
        </p:nvSpPr>
        <p:spPr>
          <a:xfrm>
            <a:off x="395280" y="620640"/>
            <a:ext cx="8229240" cy="417240"/>
          </a:xfrm>
          <a:prstGeom prst="rect">
            <a:avLst/>
          </a:prstGeom>
        </p:spPr>
        <p:txBody>
          <a:bodyPr/>
          <a:lstStyle/>
          <a:p>
            <a:pPr algn="ctr"/>
            <a:r>
              <a:rPr lang="nl-NL" sz="2000" b="1">
                <a:solidFill>
                  <a:srgbClr val="FF0000"/>
                </a:solidFill>
                <a:latin typeface="Corbel"/>
              </a:rPr>
              <a:t>Recruitment agencies</a:t>
            </a:r>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1104900"/>
            <a:ext cx="7715250" cy="467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pull dir="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 name="TextShape 1"/>
          <p:cNvSpPr txBox="1"/>
          <p:nvPr/>
        </p:nvSpPr>
        <p:spPr>
          <a:xfrm>
            <a:off x="468360" y="563400"/>
            <a:ext cx="8229240" cy="417240"/>
          </a:xfrm>
          <a:prstGeom prst="rect">
            <a:avLst/>
          </a:prstGeom>
        </p:spPr>
        <p:txBody>
          <a:bodyPr/>
          <a:lstStyle/>
          <a:p>
            <a:pPr algn="ctr"/>
            <a:r>
              <a:rPr lang="nl-NL" sz="2000" b="1">
                <a:solidFill>
                  <a:srgbClr val="FF0000"/>
                </a:solidFill>
                <a:latin typeface="Corbel"/>
              </a:rPr>
              <a:t>Commercial Jobsites: Job Boards</a:t>
            </a:r>
            <a:endParaRPr/>
          </a:p>
        </p:txBody>
      </p:sp>
      <p:sp>
        <p:nvSpPr>
          <p:cNvPr id="242" name="CustomShape 2"/>
          <p:cNvSpPr/>
          <p:nvPr/>
        </p:nvSpPr>
        <p:spPr>
          <a:xfrm>
            <a:off x="1143000" y="1788840"/>
            <a:ext cx="2360160" cy="410040"/>
          </a:xfrm>
          <a:prstGeom prst="rect">
            <a:avLst/>
          </a:prstGeom>
        </p:spPr>
        <p:txBody>
          <a:bodyPr lIns="90000" tIns="45000" rIns="90000" bIns="45000" anchor="ctr"/>
          <a:lstStyle/>
          <a:p>
            <a:pPr>
              <a:lnSpc>
                <a:spcPct val="150000"/>
              </a:lnSpc>
              <a:buFont typeface="Symbol"/>
              <a:buChar char=""/>
            </a:pPr>
            <a:r>
              <a:rPr lang="nl-NL" sz="1400">
                <a:solidFill>
                  <a:srgbClr val="000000"/>
                </a:solidFill>
                <a:latin typeface="Arial"/>
              </a:rPr>
              <a:t> </a:t>
            </a:r>
            <a:r>
              <a:rPr lang="nl-NL" sz="1400">
                <a:solidFill>
                  <a:srgbClr val="404040"/>
                </a:solidFill>
                <a:latin typeface="Arial"/>
              </a:rPr>
              <a:t>General /niche</a:t>
            </a:r>
            <a:endParaRPr/>
          </a:p>
        </p:txBody>
      </p:sp>
      <p:sp>
        <p:nvSpPr>
          <p:cNvPr id="243" name="CustomShape 3"/>
          <p:cNvSpPr/>
          <p:nvPr/>
        </p:nvSpPr>
        <p:spPr>
          <a:xfrm>
            <a:off x="1143000" y="2395440"/>
            <a:ext cx="2157120" cy="410040"/>
          </a:xfrm>
          <a:prstGeom prst="rect">
            <a:avLst/>
          </a:prstGeom>
        </p:spPr>
        <p:txBody>
          <a:bodyPr lIns="90000" tIns="45000" rIns="90000" bIns="45000"/>
          <a:lstStyle/>
          <a:p>
            <a:pPr>
              <a:lnSpc>
                <a:spcPct val="150000"/>
              </a:lnSpc>
              <a:buFont typeface="Symbol"/>
              <a:buChar char=""/>
            </a:pPr>
            <a:r>
              <a:rPr lang="nl-NL" sz="1400">
                <a:solidFill>
                  <a:srgbClr val="000000"/>
                </a:solidFill>
                <a:latin typeface="Arial"/>
              </a:rPr>
              <a:t> </a:t>
            </a:r>
            <a:r>
              <a:rPr lang="nl-NL" sz="1400">
                <a:solidFill>
                  <a:srgbClr val="404040"/>
                </a:solidFill>
                <a:latin typeface="Arial"/>
              </a:rPr>
              <a:t>CV database</a:t>
            </a:r>
            <a:endParaRPr/>
          </a:p>
        </p:txBody>
      </p:sp>
      <p:sp>
        <p:nvSpPr>
          <p:cNvPr id="244" name="CustomShape 4"/>
          <p:cNvSpPr/>
          <p:nvPr/>
        </p:nvSpPr>
        <p:spPr>
          <a:xfrm>
            <a:off x="1143000" y="3000240"/>
            <a:ext cx="3642840" cy="410040"/>
          </a:xfrm>
          <a:prstGeom prst="rect">
            <a:avLst/>
          </a:prstGeom>
        </p:spPr>
        <p:txBody>
          <a:bodyPr lIns="90000" tIns="45000" rIns="90000" bIns="45000"/>
          <a:lstStyle/>
          <a:p>
            <a:pPr>
              <a:lnSpc>
                <a:spcPct val="150000"/>
              </a:lnSpc>
              <a:buFont typeface="Symbol"/>
              <a:buChar char=""/>
            </a:pPr>
            <a:r>
              <a:rPr lang="nl-NL" sz="1400">
                <a:solidFill>
                  <a:srgbClr val="000000"/>
                </a:solidFill>
                <a:latin typeface="Arial"/>
              </a:rPr>
              <a:t> </a:t>
            </a:r>
            <a:r>
              <a:rPr lang="nl-NL" sz="1400">
                <a:solidFill>
                  <a:srgbClr val="404040"/>
                </a:solidFill>
                <a:latin typeface="Arial"/>
              </a:rPr>
              <a:t>Data protection and privacy</a:t>
            </a:r>
            <a:endParaRPr/>
          </a:p>
        </p:txBody>
      </p:sp>
      <p:sp>
        <p:nvSpPr>
          <p:cNvPr id="245" name="CustomShape 5"/>
          <p:cNvSpPr/>
          <p:nvPr/>
        </p:nvSpPr>
        <p:spPr>
          <a:xfrm>
            <a:off x="1143000" y="3613320"/>
            <a:ext cx="2346120" cy="410040"/>
          </a:xfrm>
          <a:prstGeom prst="rect">
            <a:avLst/>
          </a:prstGeom>
        </p:spPr>
        <p:txBody>
          <a:bodyPr lIns="90000" tIns="45000" rIns="90000" bIns="45000"/>
          <a:lstStyle/>
          <a:p>
            <a:pPr>
              <a:lnSpc>
                <a:spcPct val="150000"/>
              </a:lnSpc>
              <a:buFont typeface="Symbol"/>
              <a:buChar char=""/>
            </a:pPr>
            <a:r>
              <a:rPr lang="nl-NL" sz="1400">
                <a:solidFill>
                  <a:srgbClr val="000000"/>
                </a:solidFill>
                <a:latin typeface="Arial"/>
              </a:rPr>
              <a:t> </a:t>
            </a:r>
            <a:r>
              <a:rPr lang="nl-NL" sz="1400">
                <a:solidFill>
                  <a:srgbClr val="404040"/>
                </a:solidFill>
                <a:latin typeface="Arial"/>
              </a:rPr>
              <a:t>Search agents</a:t>
            </a:r>
            <a:endParaRPr/>
          </a:p>
        </p:txBody>
      </p:sp>
      <p:sp>
        <p:nvSpPr>
          <p:cNvPr id="246" name="CustomShape 6"/>
          <p:cNvSpPr/>
          <p:nvPr/>
        </p:nvSpPr>
        <p:spPr>
          <a:xfrm>
            <a:off x="1143000" y="4222800"/>
            <a:ext cx="2490480" cy="410040"/>
          </a:xfrm>
          <a:prstGeom prst="rect">
            <a:avLst/>
          </a:prstGeom>
        </p:spPr>
        <p:txBody>
          <a:bodyPr lIns="90000" tIns="45000" rIns="90000" bIns="45000"/>
          <a:lstStyle/>
          <a:p>
            <a:pPr>
              <a:lnSpc>
                <a:spcPct val="150000"/>
              </a:lnSpc>
              <a:buFont typeface="Symbol"/>
              <a:buChar char=""/>
            </a:pPr>
            <a:r>
              <a:rPr lang="nl-NL" sz="1400">
                <a:solidFill>
                  <a:srgbClr val="000000"/>
                </a:solidFill>
                <a:latin typeface="Arial"/>
              </a:rPr>
              <a:t> </a:t>
            </a:r>
            <a:r>
              <a:rPr lang="nl-NL" sz="1400">
                <a:solidFill>
                  <a:srgbClr val="404040"/>
                </a:solidFill>
                <a:latin typeface="Arial"/>
              </a:rPr>
              <a:t>RSS Job feeds</a:t>
            </a:r>
            <a:endParaRPr/>
          </a:p>
        </p:txBody>
      </p:sp>
    </p:spTree>
  </p:cSld>
  <p:clrMapOvr>
    <a:masterClrMapping/>
  </p:clrMapOvr>
  <p:transition>
    <p:pull dir="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 name="TextShape 1"/>
          <p:cNvSpPr txBox="1"/>
          <p:nvPr/>
        </p:nvSpPr>
        <p:spPr>
          <a:xfrm>
            <a:off x="323640" y="548640"/>
            <a:ext cx="8229240" cy="417240"/>
          </a:xfrm>
          <a:prstGeom prst="rect">
            <a:avLst/>
          </a:prstGeom>
        </p:spPr>
        <p:txBody>
          <a:bodyPr/>
          <a:lstStyle/>
          <a:p>
            <a:pPr algn="ctr"/>
            <a:r>
              <a:rPr lang="nl-NL" sz="2000" b="1">
                <a:solidFill>
                  <a:srgbClr val="FF0000"/>
                </a:solidFill>
                <a:latin typeface="Corbel"/>
              </a:rPr>
              <a:t>Commercial Jobsites: Job Boards</a:t>
            </a:r>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75" y="32709"/>
            <a:ext cx="9144000" cy="6503392"/>
          </a:xfrm>
          <a:prstGeom prst="rect">
            <a:avLst/>
          </a:prstGeom>
        </p:spPr>
      </p:pic>
    </p:spTree>
  </p:cSld>
  <p:clrMapOvr>
    <a:masterClrMapping/>
  </p:clrMapOvr>
  <p:transition>
    <p:pull dir="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9" name="TextShape 1"/>
          <p:cNvSpPr txBox="1"/>
          <p:nvPr/>
        </p:nvSpPr>
        <p:spPr>
          <a:xfrm>
            <a:off x="323640" y="548640"/>
            <a:ext cx="8229240" cy="417240"/>
          </a:xfrm>
          <a:prstGeom prst="rect">
            <a:avLst/>
          </a:prstGeom>
        </p:spPr>
        <p:txBody>
          <a:bodyPr/>
          <a:lstStyle/>
          <a:p>
            <a:pPr algn="ctr"/>
            <a:r>
              <a:rPr lang="nl-NL" sz="2000" b="1">
                <a:solidFill>
                  <a:srgbClr val="FF0000"/>
                </a:solidFill>
                <a:latin typeface="Corbel"/>
              </a:rPr>
              <a:t>Commercial Jobsites: Job Boards</a:t>
            </a:r>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8410" y="0"/>
            <a:ext cx="7217966" cy="6456196"/>
          </a:xfrm>
          <a:prstGeom prst="rect">
            <a:avLst/>
          </a:prstGeom>
        </p:spPr>
      </p:pic>
    </p:spTree>
  </p:cSld>
  <p:clrMapOvr>
    <a:masterClrMapping/>
  </p:clrMapOvr>
  <p:transition>
    <p:pull dir="ru"/>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 name="TextShape 1"/>
          <p:cNvSpPr txBox="1"/>
          <p:nvPr/>
        </p:nvSpPr>
        <p:spPr>
          <a:xfrm>
            <a:off x="323640" y="548640"/>
            <a:ext cx="8229240" cy="417240"/>
          </a:xfrm>
          <a:prstGeom prst="rect">
            <a:avLst/>
          </a:prstGeom>
        </p:spPr>
        <p:txBody>
          <a:bodyPr/>
          <a:lstStyle/>
          <a:p>
            <a:pPr algn="ctr"/>
            <a:r>
              <a:rPr lang="nl-NL" sz="2000" b="1">
                <a:solidFill>
                  <a:srgbClr val="FF0000"/>
                </a:solidFill>
                <a:latin typeface="Corbel"/>
              </a:rPr>
              <a:t>Commercial Jobsites: Job Boards</a:t>
            </a:r>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5812" y="0"/>
            <a:ext cx="8486668" cy="6460542"/>
          </a:xfrm>
          <a:prstGeom prst="rect">
            <a:avLst/>
          </a:prstGeom>
        </p:spPr>
      </p:pic>
    </p:spTree>
  </p:cSld>
  <p:clrMapOvr>
    <a:masterClrMapping/>
  </p:clrMapOvr>
  <p:transition>
    <p:pull dir="ru"/>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 name="TextShape 1"/>
          <p:cNvSpPr txBox="1"/>
          <p:nvPr/>
        </p:nvSpPr>
        <p:spPr>
          <a:xfrm>
            <a:off x="323640" y="548640"/>
            <a:ext cx="8229240" cy="417240"/>
          </a:xfrm>
          <a:prstGeom prst="rect">
            <a:avLst/>
          </a:prstGeom>
        </p:spPr>
        <p:txBody>
          <a:bodyPr/>
          <a:lstStyle/>
          <a:p>
            <a:pPr algn="ctr"/>
            <a:r>
              <a:rPr lang="nl-NL" sz="2000" b="1">
                <a:solidFill>
                  <a:srgbClr val="FF0000"/>
                </a:solidFill>
                <a:latin typeface="Corbel"/>
              </a:rPr>
              <a:t>Commercial Jobsites: Job Boards</a:t>
            </a:r>
            <a:endParaRPr/>
          </a:p>
        </p:txBody>
      </p:sp>
      <p:pic>
        <p:nvPicPr>
          <p:cNvPr id="255" name="Picture 4"/>
          <p:cNvPicPr/>
          <p:nvPr/>
        </p:nvPicPr>
        <p:blipFill>
          <a:blip r:embed="rId2"/>
          <a:stretch>
            <a:fillRect/>
          </a:stretch>
        </p:blipFill>
        <p:spPr>
          <a:xfrm>
            <a:off x="1362240" y="1124640"/>
            <a:ext cx="6305760" cy="5328360"/>
          </a:xfrm>
          <a:prstGeom prst="rect">
            <a:avLst/>
          </a:prstGeom>
        </p:spPr>
      </p:pic>
    </p:spTree>
  </p:cSld>
  <p:clrMapOvr>
    <a:masterClrMapping/>
  </p:clrMapOvr>
  <p:transition>
    <p:pull dir="ru"/>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 name="TextShape 1"/>
          <p:cNvSpPr txBox="1"/>
          <p:nvPr/>
        </p:nvSpPr>
        <p:spPr>
          <a:xfrm>
            <a:off x="323640" y="548640"/>
            <a:ext cx="8229240" cy="417240"/>
          </a:xfrm>
          <a:prstGeom prst="rect">
            <a:avLst/>
          </a:prstGeom>
        </p:spPr>
        <p:txBody>
          <a:bodyPr/>
          <a:lstStyle/>
          <a:p>
            <a:pPr algn="ctr"/>
            <a:r>
              <a:rPr lang="nl-NL" sz="2000" b="1">
                <a:solidFill>
                  <a:srgbClr val="FF0000"/>
                </a:solidFill>
                <a:latin typeface="Corbel"/>
              </a:rPr>
              <a:t>Commercial Jobsites: Job Boards</a:t>
            </a:r>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1561" y="965880"/>
            <a:ext cx="7128791" cy="5467934"/>
          </a:xfrm>
          <a:prstGeom prst="rect">
            <a:avLst/>
          </a:prstGeom>
        </p:spPr>
      </p:pic>
    </p:spTree>
    <p:extLst>
      <p:ext uri="{BB962C8B-B14F-4D97-AF65-F5344CB8AC3E}">
        <p14:creationId xmlns:p14="http://schemas.microsoft.com/office/powerpoint/2010/main" val="104440750"/>
      </p:ext>
    </p:extLst>
  </p:cSld>
  <p:clrMapOvr>
    <a:masterClrMapping/>
  </p:clrMapOvr>
  <p:transition>
    <p:pull dir="ru"/>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 name="TextShape 1"/>
          <p:cNvSpPr txBox="1"/>
          <p:nvPr/>
        </p:nvSpPr>
        <p:spPr>
          <a:xfrm>
            <a:off x="323640" y="548640"/>
            <a:ext cx="8229240" cy="417240"/>
          </a:xfrm>
          <a:prstGeom prst="rect">
            <a:avLst/>
          </a:prstGeom>
        </p:spPr>
        <p:txBody>
          <a:bodyPr/>
          <a:lstStyle/>
          <a:p>
            <a:pPr algn="ctr"/>
            <a:r>
              <a:rPr lang="nl-NL" sz="2000" b="1">
                <a:solidFill>
                  <a:srgbClr val="FF0000"/>
                </a:solidFill>
                <a:latin typeface="Corbel"/>
              </a:rPr>
              <a:t>Commercial Jobsites: Job Boards</a:t>
            </a:r>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511" y="116632"/>
            <a:ext cx="9110790" cy="6677641"/>
          </a:xfrm>
          <a:prstGeom prst="rect">
            <a:avLst/>
          </a:prstGeom>
        </p:spPr>
      </p:pic>
    </p:spTree>
    <p:extLst>
      <p:ext uri="{BB962C8B-B14F-4D97-AF65-F5344CB8AC3E}">
        <p14:creationId xmlns:p14="http://schemas.microsoft.com/office/powerpoint/2010/main" val="1898838384"/>
      </p:ext>
    </p:extLst>
  </p:cSld>
  <p:clrMapOvr>
    <a:masterClrMapping/>
  </p:clrMapOvr>
  <p:transition>
    <p:pull dir="ru"/>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 name="TextShape 1"/>
          <p:cNvSpPr txBox="1"/>
          <p:nvPr/>
        </p:nvSpPr>
        <p:spPr>
          <a:xfrm>
            <a:off x="323640" y="548640"/>
            <a:ext cx="8229240" cy="417240"/>
          </a:xfrm>
          <a:prstGeom prst="rect">
            <a:avLst/>
          </a:prstGeom>
        </p:spPr>
        <p:txBody>
          <a:bodyPr/>
          <a:lstStyle/>
          <a:p>
            <a:pPr algn="ctr"/>
            <a:r>
              <a:rPr lang="nl-NL" sz="2000" b="1">
                <a:solidFill>
                  <a:srgbClr val="FF0000"/>
                </a:solidFill>
                <a:latin typeface="Corbel"/>
              </a:rPr>
              <a:t>Commercial Jobsites: Job Boards</a:t>
            </a:r>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233999" cy="6791803"/>
          </a:xfrm>
          <a:prstGeom prst="rect">
            <a:avLst/>
          </a:prstGeom>
        </p:spPr>
      </p:pic>
    </p:spTree>
    <p:extLst>
      <p:ext uri="{BB962C8B-B14F-4D97-AF65-F5344CB8AC3E}">
        <p14:creationId xmlns:p14="http://schemas.microsoft.com/office/powerpoint/2010/main" val="3921003267"/>
      </p:ext>
    </p:extLst>
  </p:cSld>
  <p:clrMapOvr>
    <a:masterClrMapping/>
  </p:clrMapOvr>
  <p:transition>
    <p:pull dir="ru"/>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9" name="CustomShape 1"/>
          <p:cNvSpPr/>
          <p:nvPr/>
        </p:nvSpPr>
        <p:spPr>
          <a:xfrm>
            <a:off x="2857680" y="1692360"/>
            <a:ext cx="1672920" cy="501840"/>
          </a:xfrm>
          <a:prstGeom prst="rect">
            <a:avLst/>
          </a:prstGeom>
        </p:spPr>
        <p:txBody>
          <a:bodyPr lIns="90000" tIns="45000" rIns="90000" bIns="45000" anchor="ctr"/>
          <a:lstStyle/>
          <a:p>
            <a:pPr>
              <a:lnSpc>
                <a:spcPct val="150000"/>
              </a:lnSpc>
            </a:pPr>
            <a:r>
              <a:rPr lang="nl-NL">
                <a:solidFill>
                  <a:srgbClr val="808080"/>
                </a:solidFill>
                <a:latin typeface="Arial"/>
              </a:rPr>
              <a:t>CV database</a:t>
            </a:r>
            <a:endParaRPr/>
          </a:p>
        </p:txBody>
      </p:sp>
      <p:sp>
        <p:nvSpPr>
          <p:cNvPr id="260" name="CustomShape 2"/>
          <p:cNvSpPr/>
          <p:nvPr/>
        </p:nvSpPr>
        <p:spPr>
          <a:xfrm>
            <a:off x="1494000" y="2354040"/>
            <a:ext cx="6364800" cy="1049400"/>
          </a:xfrm>
          <a:prstGeom prst="rect">
            <a:avLst/>
          </a:prstGeom>
        </p:spPr>
        <p:txBody>
          <a:bodyPr wrap="none" lIns="90000" tIns="45000" rIns="90000" bIns="45000" anchor="ctr"/>
          <a:lstStyle/>
          <a:p>
            <a:pPr>
              <a:lnSpc>
                <a:spcPct val="150000"/>
              </a:lnSpc>
              <a:buFont typeface="Symbol"/>
              <a:buChar char=""/>
            </a:pPr>
            <a:r>
              <a:rPr lang="nl-NL" sz="1200" dirty="0">
                <a:solidFill>
                  <a:srgbClr val="000000"/>
                </a:solidFill>
                <a:latin typeface="Arial"/>
              </a:rPr>
              <a:t>  </a:t>
            </a:r>
            <a:r>
              <a:rPr lang="nl-NL" sz="1400" dirty="0">
                <a:solidFill>
                  <a:srgbClr val="404040"/>
                </a:solidFill>
                <a:latin typeface="Arial"/>
              </a:rPr>
              <a:t>Accessed by agencies and </a:t>
            </a:r>
            <a:r>
              <a:rPr lang="nl-NL" sz="1400" dirty="0" smtClean="0">
                <a:solidFill>
                  <a:srgbClr val="404040"/>
                </a:solidFill>
                <a:latin typeface="Arial"/>
              </a:rPr>
              <a:t>companies</a:t>
            </a:r>
            <a:endParaRPr dirty="0"/>
          </a:p>
          <a:p>
            <a:pPr>
              <a:lnSpc>
                <a:spcPct val="150000"/>
              </a:lnSpc>
              <a:buFont typeface="Symbol"/>
              <a:buChar char=""/>
            </a:pPr>
            <a:r>
              <a:rPr lang="nl-NL" sz="1400" dirty="0">
                <a:solidFill>
                  <a:srgbClr val="404040"/>
                </a:solidFill>
                <a:latin typeface="Arial"/>
              </a:rPr>
              <a:t>  All recruitment agencies should check with you before forwarding your CV!</a:t>
            </a:r>
            <a:endParaRPr dirty="0"/>
          </a:p>
          <a:p>
            <a:pPr>
              <a:lnSpc>
                <a:spcPct val="150000"/>
              </a:lnSpc>
              <a:buFont typeface="Symbol"/>
              <a:buChar char=""/>
            </a:pPr>
            <a:r>
              <a:rPr lang="nl-NL" sz="1400" dirty="0">
                <a:solidFill>
                  <a:srgbClr val="404040"/>
                </a:solidFill>
                <a:latin typeface="Arial"/>
              </a:rPr>
              <a:t>  Put your CV on inactive after finding the job</a:t>
            </a:r>
            <a:endParaRPr dirty="0"/>
          </a:p>
        </p:txBody>
      </p:sp>
      <p:sp>
        <p:nvSpPr>
          <p:cNvPr id="261" name="CustomShape 3"/>
          <p:cNvSpPr/>
          <p:nvPr/>
        </p:nvSpPr>
        <p:spPr>
          <a:xfrm>
            <a:off x="0" y="0"/>
            <a:ext cx="9143640" cy="360"/>
          </a:xfrm>
          <a:prstGeom prst="rect">
            <a:avLst/>
          </a:prstGeom>
        </p:spPr>
      </p:sp>
      <p:sp>
        <p:nvSpPr>
          <p:cNvPr id="262" name="CustomShape 4"/>
          <p:cNvSpPr/>
          <p:nvPr/>
        </p:nvSpPr>
        <p:spPr>
          <a:xfrm>
            <a:off x="457200" y="3105000"/>
            <a:ext cx="9143640" cy="360"/>
          </a:xfrm>
          <a:prstGeom prst="rect">
            <a:avLst/>
          </a:prstGeom>
        </p:spPr>
      </p:sp>
      <p:sp>
        <p:nvSpPr>
          <p:cNvPr id="263" name="TextShape 5"/>
          <p:cNvSpPr txBox="1"/>
          <p:nvPr/>
        </p:nvSpPr>
        <p:spPr>
          <a:xfrm>
            <a:off x="468360" y="563400"/>
            <a:ext cx="8229240" cy="417240"/>
          </a:xfrm>
          <a:prstGeom prst="rect">
            <a:avLst/>
          </a:prstGeom>
        </p:spPr>
        <p:txBody>
          <a:bodyPr/>
          <a:lstStyle/>
          <a:p>
            <a:pPr algn="ctr"/>
            <a:r>
              <a:rPr lang="nl-NL" sz="2000" b="1">
                <a:solidFill>
                  <a:srgbClr val="FF0000"/>
                </a:solidFill>
                <a:latin typeface="Corbel"/>
              </a:rPr>
              <a:t>Commercial Jobsites: Job Boards</a:t>
            </a:r>
            <a:endParaRPr/>
          </a:p>
        </p:txBody>
      </p:sp>
    </p:spTree>
  </p:cSld>
  <p:clrMapOvr>
    <a:masterClrMapping/>
  </p:clrMapOvr>
  <p:transition>
    <p:pull dir="ru"/>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4" name="TextShape 1"/>
          <p:cNvSpPr txBox="1"/>
          <p:nvPr/>
        </p:nvSpPr>
        <p:spPr>
          <a:xfrm>
            <a:off x="468360" y="563400"/>
            <a:ext cx="8229240" cy="417240"/>
          </a:xfrm>
          <a:prstGeom prst="rect">
            <a:avLst/>
          </a:prstGeom>
        </p:spPr>
        <p:txBody>
          <a:bodyPr/>
          <a:lstStyle/>
          <a:p>
            <a:pPr algn="ctr"/>
            <a:r>
              <a:rPr lang="nl-NL" sz="2000" b="1">
                <a:solidFill>
                  <a:srgbClr val="FF0000"/>
                </a:solidFill>
                <a:latin typeface="Corbel"/>
              </a:rPr>
              <a:t>Commercial Jobsites: Job Boards</a:t>
            </a:r>
            <a:endParaRPr/>
          </a:p>
        </p:txBody>
      </p:sp>
      <p:pic>
        <p:nvPicPr>
          <p:cNvPr id="265" name="Picture 4"/>
          <p:cNvPicPr/>
          <p:nvPr/>
        </p:nvPicPr>
        <p:blipFill>
          <a:blip r:embed="rId2"/>
          <a:stretch>
            <a:fillRect/>
          </a:stretch>
        </p:blipFill>
        <p:spPr>
          <a:xfrm>
            <a:off x="1331640" y="1196752"/>
            <a:ext cx="6408712" cy="4824248"/>
          </a:xfrm>
          <a:prstGeom prst="rect">
            <a:avLst/>
          </a:prstGeom>
        </p:spPr>
      </p:pic>
    </p:spTree>
  </p:cSld>
  <p:clrMapOvr>
    <a:masterClrMapping/>
  </p:clrMapOvr>
  <p:transition>
    <p:pull dir="ru"/>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 name="CustomShape 1"/>
          <p:cNvSpPr/>
          <p:nvPr/>
        </p:nvSpPr>
        <p:spPr>
          <a:xfrm>
            <a:off x="2518920" y="1857240"/>
            <a:ext cx="2954520" cy="364680"/>
          </a:xfrm>
          <a:prstGeom prst="rect">
            <a:avLst/>
          </a:prstGeom>
        </p:spPr>
        <p:txBody>
          <a:bodyPr wrap="none" lIns="90000" tIns="45000" rIns="90000" bIns="45000"/>
          <a:lstStyle/>
          <a:p>
            <a:r>
              <a:rPr lang="nl-NL">
                <a:solidFill>
                  <a:srgbClr val="808080"/>
                </a:solidFill>
                <a:latin typeface="Arial"/>
              </a:rPr>
              <a:t>Data protection and privacy</a:t>
            </a:r>
            <a:endParaRPr/>
          </a:p>
        </p:txBody>
      </p:sp>
      <p:sp>
        <p:nvSpPr>
          <p:cNvPr id="257" name="CustomShape 2"/>
          <p:cNvSpPr/>
          <p:nvPr/>
        </p:nvSpPr>
        <p:spPr>
          <a:xfrm>
            <a:off x="1479240" y="2287440"/>
            <a:ext cx="6421320" cy="1049400"/>
          </a:xfrm>
          <a:prstGeom prst="rect">
            <a:avLst/>
          </a:prstGeom>
        </p:spPr>
        <p:txBody>
          <a:bodyPr wrap="none" lIns="90000" tIns="45000" rIns="90000" bIns="45000" anchor="ctr"/>
          <a:lstStyle/>
          <a:p>
            <a:pPr>
              <a:lnSpc>
                <a:spcPct val="150000"/>
              </a:lnSpc>
              <a:buFont typeface="Symbol"/>
              <a:buChar char=""/>
            </a:pPr>
            <a:r>
              <a:rPr lang="nl-NL" sz="1200">
                <a:solidFill>
                  <a:srgbClr val="000000"/>
                </a:solidFill>
                <a:latin typeface="Arial"/>
              </a:rPr>
              <a:t>  </a:t>
            </a:r>
            <a:r>
              <a:rPr lang="nl-NL" sz="1400">
                <a:solidFill>
                  <a:srgbClr val="404040"/>
                </a:solidFill>
                <a:latin typeface="Arial"/>
              </a:rPr>
              <a:t>Your details should not be shared with anyone else without your permission</a:t>
            </a:r>
            <a:endParaRPr/>
          </a:p>
          <a:p>
            <a:pPr>
              <a:lnSpc>
                <a:spcPct val="150000"/>
              </a:lnSpc>
              <a:buFont typeface="Symbol"/>
              <a:buChar char=""/>
            </a:pPr>
            <a:r>
              <a:rPr lang="nl-NL" sz="1400">
                <a:solidFill>
                  <a:srgbClr val="404040"/>
                </a:solidFill>
                <a:latin typeface="Arial"/>
              </a:rPr>
              <a:t>  You must be asked to confirm with terms and conditions</a:t>
            </a:r>
            <a:endParaRPr/>
          </a:p>
          <a:p>
            <a:pPr>
              <a:lnSpc>
                <a:spcPct val="150000"/>
              </a:lnSpc>
              <a:buFont typeface="Symbol"/>
              <a:buChar char=""/>
            </a:pPr>
            <a:r>
              <a:rPr lang="nl-NL" sz="1400">
                <a:solidFill>
                  <a:srgbClr val="404040"/>
                </a:solidFill>
                <a:latin typeface="Arial"/>
              </a:rPr>
              <a:t>  Website should have privacy policy</a:t>
            </a:r>
            <a:endParaRPr/>
          </a:p>
        </p:txBody>
      </p:sp>
      <p:sp>
        <p:nvSpPr>
          <p:cNvPr id="258" name="TextShape 3"/>
          <p:cNvSpPr txBox="1"/>
          <p:nvPr/>
        </p:nvSpPr>
        <p:spPr>
          <a:xfrm>
            <a:off x="468360" y="563400"/>
            <a:ext cx="8229240" cy="417240"/>
          </a:xfrm>
          <a:prstGeom prst="rect">
            <a:avLst/>
          </a:prstGeom>
        </p:spPr>
        <p:txBody>
          <a:bodyPr/>
          <a:lstStyle/>
          <a:p>
            <a:pPr algn="ctr"/>
            <a:r>
              <a:rPr lang="nl-NL" sz="2000" b="1">
                <a:solidFill>
                  <a:srgbClr val="FF0000"/>
                </a:solidFill>
                <a:latin typeface="Corbel"/>
              </a:rPr>
              <a:t>Commercial Jobsites: Job Boards</a:t>
            </a:r>
            <a:endParaRPr/>
          </a:p>
        </p:txBody>
      </p:sp>
    </p:spTree>
  </p:cSld>
  <p:clrMapOvr>
    <a:masterClrMapping/>
  </p:clrMapOvr>
  <p:transition>
    <p:pull dir="ru"/>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 name="CustomShape 1"/>
          <p:cNvSpPr/>
          <p:nvPr/>
        </p:nvSpPr>
        <p:spPr>
          <a:xfrm>
            <a:off x="2939040" y="1571760"/>
            <a:ext cx="1779480" cy="364680"/>
          </a:xfrm>
          <a:prstGeom prst="rect">
            <a:avLst/>
          </a:prstGeom>
        </p:spPr>
        <p:txBody>
          <a:bodyPr wrap="none" lIns="90000" tIns="45000" rIns="90000" bIns="45000"/>
          <a:lstStyle/>
          <a:p>
            <a:r>
              <a:rPr lang="nl-NL">
                <a:solidFill>
                  <a:srgbClr val="000000"/>
                </a:solidFill>
                <a:latin typeface="Arial"/>
              </a:rPr>
              <a:t>  </a:t>
            </a:r>
            <a:r>
              <a:rPr lang="nl-NL">
                <a:solidFill>
                  <a:srgbClr val="808080"/>
                </a:solidFill>
                <a:latin typeface="Arial"/>
              </a:rPr>
              <a:t>Search agents</a:t>
            </a:r>
            <a:endParaRPr/>
          </a:p>
        </p:txBody>
      </p:sp>
      <p:sp>
        <p:nvSpPr>
          <p:cNvPr id="267" name="CustomShape 2"/>
          <p:cNvSpPr/>
          <p:nvPr/>
        </p:nvSpPr>
        <p:spPr>
          <a:xfrm>
            <a:off x="1589040" y="2147040"/>
            <a:ext cx="7273440" cy="1369080"/>
          </a:xfrm>
          <a:prstGeom prst="rect">
            <a:avLst/>
          </a:prstGeom>
        </p:spPr>
        <p:txBody>
          <a:bodyPr wrap="none" lIns="90000" tIns="45000" rIns="90000" bIns="45000" anchor="ctr"/>
          <a:lstStyle/>
          <a:p>
            <a:pPr>
              <a:lnSpc>
                <a:spcPct val="150000"/>
              </a:lnSpc>
              <a:buFont typeface="Symbol"/>
              <a:buChar char=""/>
            </a:pPr>
            <a:r>
              <a:rPr lang="nl-NL" sz="1200">
                <a:solidFill>
                  <a:srgbClr val="000000"/>
                </a:solidFill>
                <a:latin typeface="Arial"/>
              </a:rPr>
              <a:t>  </a:t>
            </a:r>
            <a:r>
              <a:rPr lang="nl-NL" sz="1400">
                <a:solidFill>
                  <a:srgbClr val="404040"/>
                </a:solidFill>
                <a:latin typeface="Arial"/>
              </a:rPr>
              <a:t>Make a separate email address</a:t>
            </a:r>
            <a:endParaRPr/>
          </a:p>
          <a:p>
            <a:pPr>
              <a:lnSpc>
                <a:spcPct val="150000"/>
              </a:lnSpc>
              <a:buFont typeface="Symbol"/>
              <a:buChar char=""/>
            </a:pPr>
            <a:r>
              <a:rPr lang="nl-NL" sz="1400">
                <a:solidFill>
                  <a:srgbClr val="404040"/>
                </a:solidFill>
                <a:latin typeface="Arial"/>
              </a:rPr>
              <a:t>  Set up ‘jobs by email’ account: job agent</a:t>
            </a:r>
            <a:endParaRPr/>
          </a:p>
          <a:p>
            <a:pPr>
              <a:lnSpc>
                <a:spcPct val="150000"/>
              </a:lnSpc>
              <a:buFont typeface="Symbol"/>
              <a:buChar char=""/>
            </a:pPr>
            <a:r>
              <a:rPr lang="nl-NL" sz="1400">
                <a:solidFill>
                  <a:srgbClr val="404040"/>
                </a:solidFill>
                <a:latin typeface="Arial"/>
              </a:rPr>
              <a:t>  SMS service</a:t>
            </a:r>
            <a:endParaRPr/>
          </a:p>
          <a:p>
            <a:pPr>
              <a:lnSpc>
                <a:spcPct val="150000"/>
              </a:lnSpc>
            </a:pPr>
            <a:r>
              <a:rPr lang="nl-NL" sz="1400">
                <a:solidFill>
                  <a:srgbClr val="404040"/>
                </a:solidFill>
                <a:latin typeface="Arial"/>
              </a:rPr>
              <a:t> </a:t>
            </a:r>
            <a:r>
              <a:rPr lang="nl-NL" sz="1400">
                <a:solidFill>
                  <a:srgbClr val="FF0000"/>
                </a:solidFill>
                <a:latin typeface="Arial"/>
              </a:rPr>
              <a:t>Tip:  </a:t>
            </a:r>
            <a:r>
              <a:rPr lang="nl-NL" sz="1400">
                <a:solidFill>
                  <a:srgbClr val="404040"/>
                </a:solidFill>
                <a:latin typeface="Arial"/>
              </a:rPr>
              <a:t>make sure you review the criteria on regular basis to avoid missing out suitable jobs!</a:t>
            </a:r>
            <a:endParaRPr/>
          </a:p>
        </p:txBody>
      </p:sp>
      <p:sp>
        <p:nvSpPr>
          <p:cNvPr id="268" name="TextShape 3"/>
          <p:cNvSpPr txBox="1"/>
          <p:nvPr/>
        </p:nvSpPr>
        <p:spPr>
          <a:xfrm>
            <a:off x="468360" y="563400"/>
            <a:ext cx="8229240" cy="417240"/>
          </a:xfrm>
          <a:prstGeom prst="rect">
            <a:avLst/>
          </a:prstGeom>
        </p:spPr>
        <p:txBody>
          <a:bodyPr/>
          <a:lstStyle/>
          <a:p>
            <a:pPr algn="ctr"/>
            <a:r>
              <a:rPr lang="nl-NL" sz="2000" b="1">
                <a:solidFill>
                  <a:srgbClr val="FF0000"/>
                </a:solidFill>
                <a:latin typeface="Corbel"/>
              </a:rPr>
              <a:t>Commercial Jobsites: Job Boards</a:t>
            </a:r>
            <a:endParaRPr/>
          </a:p>
        </p:txBody>
      </p:sp>
    </p:spTree>
  </p:cSld>
  <p:clrMapOvr>
    <a:masterClrMapping/>
  </p:clrMapOvr>
  <p:transition>
    <p:pull dir="ru"/>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 name="CustomShape 1"/>
          <p:cNvSpPr/>
          <p:nvPr/>
        </p:nvSpPr>
        <p:spPr>
          <a:xfrm>
            <a:off x="3430080" y="908640"/>
            <a:ext cx="1779480" cy="364680"/>
          </a:xfrm>
          <a:prstGeom prst="rect">
            <a:avLst/>
          </a:prstGeom>
        </p:spPr>
        <p:txBody>
          <a:bodyPr wrap="none" lIns="90000" tIns="45000" rIns="90000" bIns="45000"/>
          <a:lstStyle/>
          <a:p>
            <a:r>
              <a:rPr lang="nl-NL">
                <a:solidFill>
                  <a:srgbClr val="000000"/>
                </a:solidFill>
                <a:latin typeface="Arial"/>
              </a:rPr>
              <a:t>  </a:t>
            </a:r>
            <a:r>
              <a:rPr lang="nl-NL">
                <a:solidFill>
                  <a:srgbClr val="808080"/>
                </a:solidFill>
                <a:latin typeface="Arial"/>
              </a:rPr>
              <a:t>Search agents</a:t>
            </a:r>
            <a:endParaRPr/>
          </a:p>
        </p:txBody>
      </p:sp>
      <p:sp>
        <p:nvSpPr>
          <p:cNvPr id="273" name="TextShape 2"/>
          <p:cNvSpPr txBox="1"/>
          <p:nvPr/>
        </p:nvSpPr>
        <p:spPr>
          <a:xfrm>
            <a:off x="468360" y="563400"/>
            <a:ext cx="8229240" cy="417240"/>
          </a:xfrm>
          <a:prstGeom prst="rect">
            <a:avLst/>
          </a:prstGeom>
        </p:spPr>
        <p:txBody>
          <a:bodyPr/>
          <a:lstStyle/>
          <a:p>
            <a:pPr algn="ctr"/>
            <a:r>
              <a:rPr lang="nl-NL" sz="2000" b="1">
                <a:solidFill>
                  <a:srgbClr val="FF0000"/>
                </a:solidFill>
                <a:latin typeface="Corbel"/>
              </a:rPr>
              <a:t>Commercial Jobsites: Job Boards</a:t>
            </a:r>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5389" y="1566602"/>
            <a:ext cx="6773221" cy="3724795"/>
          </a:xfrm>
          <a:prstGeom prst="rect">
            <a:avLst/>
          </a:prstGeom>
        </p:spPr>
      </p:pic>
    </p:spTree>
    <p:extLst>
      <p:ext uri="{BB962C8B-B14F-4D97-AF65-F5344CB8AC3E}">
        <p14:creationId xmlns:p14="http://schemas.microsoft.com/office/powerpoint/2010/main" val="953415233"/>
      </p:ext>
    </p:extLst>
  </p:cSld>
  <p:clrMapOvr>
    <a:masterClrMapping/>
  </p:clrMapOvr>
  <p:transition>
    <p:pull dir="ru"/>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0" name="TextShape 3"/>
          <p:cNvSpPr txBox="1"/>
          <p:nvPr/>
        </p:nvSpPr>
        <p:spPr>
          <a:xfrm>
            <a:off x="468360" y="563400"/>
            <a:ext cx="8229240" cy="417240"/>
          </a:xfrm>
          <a:prstGeom prst="rect">
            <a:avLst/>
          </a:prstGeom>
        </p:spPr>
        <p:txBody>
          <a:bodyPr/>
          <a:lstStyle/>
          <a:p>
            <a:pPr algn="ctr"/>
            <a:r>
              <a:rPr lang="nl-NL" sz="2000" b="1">
                <a:solidFill>
                  <a:srgbClr val="FF0000"/>
                </a:solidFill>
                <a:latin typeface="Corbel"/>
              </a:rPr>
              <a:t>Commercial Jobsites: Job Boards</a:t>
            </a:r>
            <a:endParaRPr/>
          </a:p>
        </p:txBody>
      </p:sp>
      <p:graphicFrame>
        <p:nvGraphicFramePr>
          <p:cNvPr id="9" name="Table 8"/>
          <p:cNvGraphicFramePr>
            <a:graphicFrameLocks noGrp="1"/>
          </p:cNvGraphicFramePr>
          <p:nvPr/>
        </p:nvGraphicFramePr>
        <p:xfrm>
          <a:off x="1000125" y="1214438"/>
          <a:ext cx="7500992" cy="4661969"/>
        </p:xfrm>
        <a:graphic>
          <a:graphicData uri="http://schemas.openxmlformats.org/drawingml/2006/table">
            <a:tbl>
              <a:tblPr/>
              <a:tblGrid>
                <a:gridCol w="2381267"/>
                <a:gridCol w="1317966"/>
                <a:gridCol w="3801759"/>
              </a:tblGrid>
              <a:tr h="239116">
                <a:tc>
                  <a:txBody>
                    <a:bodyPr/>
                    <a:lstStyle/>
                    <a:p>
                      <a:pPr>
                        <a:lnSpc>
                          <a:spcPct val="115000"/>
                        </a:lnSpc>
                        <a:spcAft>
                          <a:spcPts val="0"/>
                        </a:spcAft>
                      </a:pPr>
                      <a:r>
                        <a:rPr lang="nl-NL" sz="1400" dirty="0">
                          <a:solidFill>
                            <a:srgbClr val="404040"/>
                          </a:solidFill>
                          <a:latin typeface="Arial" pitchFamily="34" charset="0"/>
                          <a:ea typeface="Times New Roman"/>
                          <a:cs typeface="Arial" pitchFamily="34" charset="0"/>
                        </a:rPr>
                        <a:t>Student stock</a:t>
                      </a:r>
                      <a:endParaRPr lang="nl-NL" sz="1400" dirty="0">
                        <a:latin typeface="Arial" pitchFamily="34" charset="0"/>
                        <a:ea typeface="Calibri"/>
                        <a:cs typeface="Arial" pitchFamily="34" charset="0"/>
                      </a:endParaRPr>
                    </a:p>
                  </a:txBody>
                  <a:tcPr marL="31753" marR="31753" marT="0" marB="0" anchor="b">
                    <a:lnL>
                      <a:noFill/>
                    </a:lnL>
                    <a:lnR>
                      <a:noFill/>
                    </a:lnR>
                    <a:lnT>
                      <a:noFill/>
                    </a:lnT>
                    <a:lnB>
                      <a:noFill/>
                    </a:lnB>
                    <a:solidFill>
                      <a:srgbClr val="FFFFFF"/>
                    </a:solidFill>
                  </a:tcPr>
                </a:tc>
                <a:tc>
                  <a:txBody>
                    <a:bodyPr/>
                    <a:lstStyle/>
                    <a:p>
                      <a:pPr>
                        <a:lnSpc>
                          <a:spcPct val="115000"/>
                        </a:lnSpc>
                        <a:spcAft>
                          <a:spcPts val="0"/>
                        </a:spcAft>
                      </a:pPr>
                      <a:r>
                        <a:rPr lang="nl-NL" sz="1400">
                          <a:solidFill>
                            <a:srgbClr val="404040"/>
                          </a:solidFill>
                          <a:latin typeface="Arial" pitchFamily="34" charset="0"/>
                          <a:ea typeface="Times New Roman"/>
                          <a:cs typeface="Arial" pitchFamily="34" charset="0"/>
                        </a:rPr>
                        <a:t>Dutch</a:t>
                      </a:r>
                      <a:endParaRPr lang="nl-NL" sz="1400">
                        <a:latin typeface="Arial" pitchFamily="34" charset="0"/>
                        <a:ea typeface="Calibri"/>
                        <a:cs typeface="Arial" pitchFamily="34" charset="0"/>
                      </a:endParaRPr>
                    </a:p>
                  </a:txBody>
                  <a:tcPr marL="31753" marR="31753" marT="0" marB="0" anchor="b">
                    <a:lnL>
                      <a:noFill/>
                    </a:lnL>
                    <a:lnR>
                      <a:noFill/>
                    </a:lnR>
                    <a:lnT>
                      <a:noFill/>
                    </a:lnT>
                    <a:lnB>
                      <a:noFill/>
                    </a:lnB>
                    <a:solidFill>
                      <a:srgbClr val="FFFFFF"/>
                    </a:solidFill>
                  </a:tcPr>
                </a:tc>
                <a:tc>
                  <a:txBody>
                    <a:bodyPr/>
                    <a:lstStyle/>
                    <a:p>
                      <a:pPr>
                        <a:lnSpc>
                          <a:spcPct val="115000"/>
                        </a:lnSpc>
                        <a:spcAft>
                          <a:spcPts val="0"/>
                        </a:spcAft>
                      </a:pPr>
                      <a:r>
                        <a:rPr lang="nl-NL" sz="1400">
                          <a:solidFill>
                            <a:srgbClr val="404040"/>
                          </a:solidFill>
                          <a:latin typeface="Arial" pitchFamily="34" charset="0"/>
                          <a:ea typeface="Calibri"/>
                          <a:cs typeface="Arial" pitchFamily="34" charset="0"/>
                        </a:rPr>
                        <a:t>www.studentstock.nl</a:t>
                      </a:r>
                      <a:endParaRPr lang="nl-NL" sz="1400">
                        <a:latin typeface="Arial" pitchFamily="34" charset="0"/>
                        <a:ea typeface="Calibri"/>
                        <a:cs typeface="Arial" pitchFamily="34" charset="0"/>
                      </a:endParaRPr>
                    </a:p>
                  </a:txBody>
                  <a:tcPr marL="31753" marR="31753" marT="0" marB="0" anchor="b">
                    <a:lnL>
                      <a:noFill/>
                    </a:lnL>
                    <a:lnR>
                      <a:noFill/>
                    </a:lnR>
                    <a:lnT>
                      <a:noFill/>
                    </a:lnT>
                    <a:lnB>
                      <a:noFill/>
                    </a:lnB>
                    <a:solidFill>
                      <a:srgbClr val="FFFFFF"/>
                    </a:solidFill>
                  </a:tcPr>
                </a:tc>
              </a:tr>
              <a:tr h="239116">
                <a:tc>
                  <a:txBody>
                    <a:bodyPr/>
                    <a:lstStyle/>
                    <a:p>
                      <a:pPr>
                        <a:lnSpc>
                          <a:spcPct val="115000"/>
                        </a:lnSpc>
                        <a:spcAft>
                          <a:spcPts val="0"/>
                        </a:spcAft>
                      </a:pPr>
                      <a:r>
                        <a:rPr lang="nl-NL" sz="1400">
                          <a:solidFill>
                            <a:srgbClr val="404040"/>
                          </a:solidFill>
                          <a:latin typeface="Arial" pitchFamily="34" charset="0"/>
                          <a:ea typeface="Times New Roman"/>
                          <a:cs typeface="Arial" pitchFamily="34" charset="0"/>
                        </a:rPr>
                        <a:t>Careerbuilder</a:t>
                      </a:r>
                      <a:endParaRPr lang="nl-NL" sz="1400">
                        <a:latin typeface="Arial" pitchFamily="34" charset="0"/>
                        <a:ea typeface="Calibri"/>
                        <a:cs typeface="Arial" pitchFamily="34" charset="0"/>
                      </a:endParaRPr>
                    </a:p>
                  </a:txBody>
                  <a:tcPr marL="31753" marR="31753" marT="0" marB="0" anchor="b">
                    <a:lnL>
                      <a:noFill/>
                    </a:lnL>
                    <a:lnR>
                      <a:noFill/>
                    </a:lnR>
                    <a:lnT>
                      <a:noFill/>
                    </a:lnT>
                    <a:lnB>
                      <a:noFill/>
                    </a:lnB>
                    <a:solidFill>
                      <a:srgbClr val="FFFFFF"/>
                    </a:solidFill>
                  </a:tcPr>
                </a:tc>
                <a:tc>
                  <a:txBody>
                    <a:bodyPr/>
                    <a:lstStyle/>
                    <a:p>
                      <a:pPr>
                        <a:lnSpc>
                          <a:spcPct val="115000"/>
                        </a:lnSpc>
                        <a:spcAft>
                          <a:spcPts val="0"/>
                        </a:spcAft>
                      </a:pPr>
                      <a:r>
                        <a:rPr lang="nl-NL" sz="1400">
                          <a:solidFill>
                            <a:srgbClr val="404040"/>
                          </a:solidFill>
                          <a:latin typeface="Arial" pitchFamily="34" charset="0"/>
                          <a:ea typeface="Times New Roman"/>
                          <a:cs typeface="Arial" pitchFamily="34" charset="0"/>
                        </a:rPr>
                        <a:t>Dutch</a:t>
                      </a:r>
                      <a:endParaRPr lang="nl-NL" sz="1400">
                        <a:latin typeface="Arial" pitchFamily="34" charset="0"/>
                        <a:ea typeface="Calibri"/>
                        <a:cs typeface="Arial" pitchFamily="34" charset="0"/>
                      </a:endParaRPr>
                    </a:p>
                  </a:txBody>
                  <a:tcPr marL="31753" marR="31753" marT="0" marB="0" anchor="b">
                    <a:lnL>
                      <a:noFill/>
                    </a:lnL>
                    <a:lnR>
                      <a:noFill/>
                    </a:lnR>
                    <a:lnT>
                      <a:noFill/>
                    </a:lnT>
                    <a:lnB>
                      <a:noFill/>
                    </a:lnB>
                    <a:solidFill>
                      <a:srgbClr val="FFFFFF"/>
                    </a:solidFill>
                  </a:tcPr>
                </a:tc>
                <a:tc>
                  <a:txBody>
                    <a:bodyPr/>
                    <a:lstStyle/>
                    <a:p>
                      <a:pPr>
                        <a:lnSpc>
                          <a:spcPct val="115000"/>
                        </a:lnSpc>
                        <a:spcAft>
                          <a:spcPts val="0"/>
                        </a:spcAft>
                      </a:pPr>
                      <a:r>
                        <a:rPr lang="nl-NL" sz="1400" dirty="0" err="1">
                          <a:solidFill>
                            <a:srgbClr val="404040"/>
                          </a:solidFill>
                          <a:latin typeface="Arial" pitchFamily="34" charset="0"/>
                          <a:ea typeface="Times New Roman"/>
                          <a:cs typeface="Arial" pitchFamily="34" charset="0"/>
                        </a:rPr>
                        <a:t>www.careerbuilder.nl</a:t>
                      </a:r>
                      <a:endParaRPr lang="nl-NL" sz="1400" dirty="0">
                        <a:latin typeface="Arial" pitchFamily="34" charset="0"/>
                        <a:ea typeface="Calibri"/>
                        <a:cs typeface="Arial" pitchFamily="34" charset="0"/>
                      </a:endParaRPr>
                    </a:p>
                  </a:txBody>
                  <a:tcPr marL="31753" marR="31753" marT="0" marB="0" anchor="b">
                    <a:lnL>
                      <a:noFill/>
                    </a:lnL>
                    <a:lnR>
                      <a:noFill/>
                    </a:lnR>
                    <a:lnT>
                      <a:noFill/>
                    </a:lnT>
                    <a:lnB>
                      <a:noFill/>
                    </a:lnB>
                    <a:solidFill>
                      <a:srgbClr val="FFFFFF"/>
                    </a:solidFill>
                  </a:tcPr>
                </a:tc>
              </a:tr>
              <a:tr h="239116">
                <a:tc>
                  <a:txBody>
                    <a:bodyPr/>
                    <a:lstStyle/>
                    <a:p>
                      <a:pPr>
                        <a:lnSpc>
                          <a:spcPct val="115000"/>
                        </a:lnSpc>
                        <a:spcAft>
                          <a:spcPts val="0"/>
                        </a:spcAft>
                      </a:pPr>
                      <a:r>
                        <a:rPr lang="nl-NL" sz="1400">
                          <a:solidFill>
                            <a:srgbClr val="404040"/>
                          </a:solidFill>
                          <a:latin typeface="Arial" pitchFamily="34" charset="0"/>
                          <a:ea typeface="Times New Roman"/>
                          <a:cs typeface="Arial" pitchFamily="34" charset="0"/>
                        </a:rPr>
                        <a:t>Monsterboard</a:t>
                      </a:r>
                      <a:endParaRPr lang="nl-NL" sz="1400">
                        <a:latin typeface="Arial" pitchFamily="34" charset="0"/>
                        <a:ea typeface="Calibri"/>
                        <a:cs typeface="Arial" pitchFamily="34" charset="0"/>
                      </a:endParaRPr>
                    </a:p>
                  </a:txBody>
                  <a:tcPr marL="31753" marR="31753" marT="0" marB="0" anchor="b">
                    <a:lnL>
                      <a:noFill/>
                    </a:lnL>
                    <a:lnR>
                      <a:noFill/>
                    </a:lnR>
                    <a:lnT>
                      <a:noFill/>
                    </a:lnT>
                    <a:lnB>
                      <a:noFill/>
                    </a:lnB>
                    <a:solidFill>
                      <a:srgbClr val="FFFFFF"/>
                    </a:solidFill>
                  </a:tcPr>
                </a:tc>
                <a:tc>
                  <a:txBody>
                    <a:bodyPr/>
                    <a:lstStyle/>
                    <a:p>
                      <a:pPr>
                        <a:lnSpc>
                          <a:spcPct val="115000"/>
                        </a:lnSpc>
                        <a:spcAft>
                          <a:spcPts val="0"/>
                        </a:spcAft>
                      </a:pPr>
                      <a:r>
                        <a:rPr lang="nl-NL" sz="1400">
                          <a:solidFill>
                            <a:srgbClr val="404040"/>
                          </a:solidFill>
                          <a:latin typeface="Arial" pitchFamily="34" charset="0"/>
                          <a:ea typeface="Times New Roman"/>
                          <a:cs typeface="Arial" pitchFamily="34" charset="0"/>
                        </a:rPr>
                        <a:t>Dutch</a:t>
                      </a:r>
                      <a:endParaRPr lang="nl-NL" sz="1400">
                        <a:latin typeface="Arial" pitchFamily="34" charset="0"/>
                        <a:ea typeface="Calibri"/>
                        <a:cs typeface="Arial" pitchFamily="34" charset="0"/>
                      </a:endParaRPr>
                    </a:p>
                  </a:txBody>
                  <a:tcPr marL="31753" marR="31753" marT="0" marB="0" anchor="b">
                    <a:lnL>
                      <a:noFill/>
                    </a:lnL>
                    <a:lnR>
                      <a:noFill/>
                    </a:lnR>
                    <a:lnT>
                      <a:noFill/>
                    </a:lnT>
                    <a:lnB>
                      <a:noFill/>
                    </a:lnB>
                    <a:solidFill>
                      <a:srgbClr val="FFFFFF"/>
                    </a:solidFill>
                  </a:tcPr>
                </a:tc>
                <a:tc>
                  <a:txBody>
                    <a:bodyPr/>
                    <a:lstStyle/>
                    <a:p>
                      <a:pPr>
                        <a:lnSpc>
                          <a:spcPct val="115000"/>
                        </a:lnSpc>
                        <a:spcAft>
                          <a:spcPts val="0"/>
                        </a:spcAft>
                      </a:pPr>
                      <a:r>
                        <a:rPr lang="nl-NL" sz="1400">
                          <a:solidFill>
                            <a:srgbClr val="404040"/>
                          </a:solidFill>
                          <a:latin typeface="Arial" pitchFamily="34" charset="0"/>
                          <a:ea typeface="Calibri"/>
                          <a:cs typeface="Arial" pitchFamily="34" charset="0"/>
                        </a:rPr>
                        <a:t>www.monsterboard.nl</a:t>
                      </a:r>
                      <a:endParaRPr lang="nl-NL" sz="1400">
                        <a:latin typeface="Arial" pitchFamily="34" charset="0"/>
                        <a:ea typeface="Calibri"/>
                        <a:cs typeface="Arial" pitchFamily="34" charset="0"/>
                      </a:endParaRPr>
                    </a:p>
                  </a:txBody>
                  <a:tcPr marL="31753" marR="31753" marT="0" marB="0" anchor="b">
                    <a:lnL>
                      <a:noFill/>
                    </a:lnL>
                    <a:lnR>
                      <a:noFill/>
                    </a:lnR>
                    <a:lnT>
                      <a:noFill/>
                    </a:lnT>
                    <a:lnB>
                      <a:noFill/>
                    </a:lnB>
                    <a:solidFill>
                      <a:srgbClr val="FFFFFF"/>
                    </a:solidFill>
                  </a:tcPr>
                </a:tc>
              </a:tr>
              <a:tr h="239116">
                <a:tc>
                  <a:txBody>
                    <a:bodyPr/>
                    <a:lstStyle/>
                    <a:p>
                      <a:pPr>
                        <a:lnSpc>
                          <a:spcPct val="115000"/>
                        </a:lnSpc>
                        <a:spcAft>
                          <a:spcPts val="0"/>
                        </a:spcAft>
                      </a:pPr>
                      <a:r>
                        <a:rPr lang="nl-NL" sz="1400">
                          <a:solidFill>
                            <a:srgbClr val="404040"/>
                          </a:solidFill>
                          <a:latin typeface="Arial" pitchFamily="34" charset="0"/>
                          <a:ea typeface="Times New Roman"/>
                          <a:cs typeface="Arial" pitchFamily="34" charset="0"/>
                        </a:rPr>
                        <a:t>Job news</a:t>
                      </a:r>
                      <a:endParaRPr lang="nl-NL" sz="1400">
                        <a:latin typeface="Arial" pitchFamily="34" charset="0"/>
                        <a:ea typeface="Calibri"/>
                        <a:cs typeface="Arial" pitchFamily="34" charset="0"/>
                      </a:endParaRPr>
                    </a:p>
                  </a:txBody>
                  <a:tcPr marL="31753" marR="31753" marT="0" marB="0" anchor="b">
                    <a:lnL>
                      <a:noFill/>
                    </a:lnL>
                    <a:lnR>
                      <a:noFill/>
                    </a:lnR>
                    <a:lnT>
                      <a:noFill/>
                    </a:lnT>
                    <a:lnB>
                      <a:noFill/>
                    </a:lnB>
                    <a:solidFill>
                      <a:srgbClr val="FFFFFF"/>
                    </a:solidFill>
                  </a:tcPr>
                </a:tc>
                <a:tc>
                  <a:txBody>
                    <a:bodyPr/>
                    <a:lstStyle/>
                    <a:p>
                      <a:pPr>
                        <a:lnSpc>
                          <a:spcPct val="115000"/>
                        </a:lnSpc>
                        <a:spcAft>
                          <a:spcPts val="0"/>
                        </a:spcAft>
                      </a:pPr>
                      <a:r>
                        <a:rPr lang="nl-NL" sz="1400">
                          <a:solidFill>
                            <a:srgbClr val="404040"/>
                          </a:solidFill>
                          <a:latin typeface="Arial" pitchFamily="34" charset="0"/>
                          <a:ea typeface="Times New Roman"/>
                          <a:cs typeface="Arial" pitchFamily="34" charset="0"/>
                        </a:rPr>
                        <a:t>Dutch</a:t>
                      </a:r>
                      <a:endParaRPr lang="nl-NL" sz="1400">
                        <a:latin typeface="Arial" pitchFamily="34" charset="0"/>
                        <a:ea typeface="Calibri"/>
                        <a:cs typeface="Arial" pitchFamily="34" charset="0"/>
                      </a:endParaRPr>
                    </a:p>
                  </a:txBody>
                  <a:tcPr marL="31753" marR="31753" marT="0" marB="0" anchor="b">
                    <a:lnL>
                      <a:noFill/>
                    </a:lnL>
                    <a:lnR>
                      <a:noFill/>
                    </a:lnR>
                    <a:lnT>
                      <a:noFill/>
                    </a:lnT>
                    <a:lnB>
                      <a:noFill/>
                    </a:lnB>
                    <a:solidFill>
                      <a:srgbClr val="FFFFFF"/>
                    </a:solidFill>
                  </a:tcPr>
                </a:tc>
                <a:tc>
                  <a:txBody>
                    <a:bodyPr/>
                    <a:lstStyle/>
                    <a:p>
                      <a:pPr>
                        <a:lnSpc>
                          <a:spcPct val="115000"/>
                        </a:lnSpc>
                        <a:spcAft>
                          <a:spcPts val="0"/>
                        </a:spcAft>
                      </a:pPr>
                      <a:r>
                        <a:rPr lang="nl-NL" sz="1400" dirty="0">
                          <a:solidFill>
                            <a:srgbClr val="404040"/>
                          </a:solidFill>
                          <a:latin typeface="Arial" pitchFamily="34" charset="0"/>
                          <a:ea typeface="Calibri"/>
                          <a:cs typeface="Arial" pitchFamily="34" charset="0"/>
                        </a:rPr>
                        <a:t>www.jobnews.nl</a:t>
                      </a:r>
                      <a:endParaRPr lang="nl-NL" sz="1400" dirty="0">
                        <a:latin typeface="Arial" pitchFamily="34" charset="0"/>
                        <a:ea typeface="Calibri"/>
                        <a:cs typeface="Arial" pitchFamily="34" charset="0"/>
                      </a:endParaRPr>
                    </a:p>
                  </a:txBody>
                  <a:tcPr marL="31753" marR="31753" marT="0" marB="0" anchor="b">
                    <a:lnL>
                      <a:noFill/>
                    </a:lnL>
                    <a:lnR>
                      <a:noFill/>
                    </a:lnR>
                    <a:lnT>
                      <a:noFill/>
                    </a:lnT>
                    <a:lnB>
                      <a:noFill/>
                    </a:lnB>
                    <a:solidFill>
                      <a:srgbClr val="FFFFFF"/>
                    </a:solidFill>
                  </a:tcPr>
                </a:tc>
              </a:tr>
              <a:tr h="239116">
                <a:tc>
                  <a:txBody>
                    <a:bodyPr/>
                    <a:lstStyle/>
                    <a:p>
                      <a:pPr>
                        <a:lnSpc>
                          <a:spcPct val="115000"/>
                        </a:lnSpc>
                        <a:spcAft>
                          <a:spcPts val="0"/>
                        </a:spcAft>
                      </a:pPr>
                      <a:r>
                        <a:rPr lang="nl-NL" sz="1400">
                          <a:solidFill>
                            <a:srgbClr val="404040"/>
                          </a:solidFill>
                          <a:latin typeface="Arial" pitchFamily="34" charset="0"/>
                          <a:ea typeface="Times New Roman"/>
                          <a:cs typeface="Arial" pitchFamily="34" charset="0"/>
                        </a:rPr>
                        <a:t>Craiglist</a:t>
                      </a:r>
                      <a:endParaRPr lang="nl-NL" sz="1400">
                        <a:latin typeface="Arial" pitchFamily="34" charset="0"/>
                        <a:ea typeface="Calibri"/>
                        <a:cs typeface="Arial" pitchFamily="34" charset="0"/>
                      </a:endParaRPr>
                    </a:p>
                  </a:txBody>
                  <a:tcPr marL="31753" marR="31753" marT="0" marB="0" anchor="b">
                    <a:lnL>
                      <a:noFill/>
                    </a:lnL>
                    <a:lnR>
                      <a:noFill/>
                    </a:lnR>
                    <a:lnT>
                      <a:noFill/>
                    </a:lnT>
                    <a:lnB>
                      <a:noFill/>
                    </a:lnB>
                    <a:solidFill>
                      <a:srgbClr val="FFFFFF"/>
                    </a:solidFill>
                  </a:tcPr>
                </a:tc>
                <a:tc>
                  <a:txBody>
                    <a:bodyPr/>
                    <a:lstStyle/>
                    <a:p>
                      <a:pPr>
                        <a:lnSpc>
                          <a:spcPct val="115000"/>
                        </a:lnSpc>
                        <a:spcAft>
                          <a:spcPts val="0"/>
                        </a:spcAft>
                      </a:pPr>
                      <a:r>
                        <a:rPr lang="nl-NL" sz="1400">
                          <a:solidFill>
                            <a:srgbClr val="404040"/>
                          </a:solidFill>
                          <a:latin typeface="Arial" pitchFamily="34" charset="0"/>
                          <a:ea typeface="Times New Roman"/>
                          <a:cs typeface="Arial" pitchFamily="34" charset="0"/>
                        </a:rPr>
                        <a:t>English</a:t>
                      </a:r>
                      <a:endParaRPr lang="nl-NL" sz="1400">
                        <a:latin typeface="Arial" pitchFamily="34" charset="0"/>
                        <a:ea typeface="Calibri"/>
                        <a:cs typeface="Arial" pitchFamily="34" charset="0"/>
                      </a:endParaRPr>
                    </a:p>
                  </a:txBody>
                  <a:tcPr marL="31753" marR="31753" marT="0" marB="0" anchor="b">
                    <a:lnL>
                      <a:noFill/>
                    </a:lnL>
                    <a:lnR>
                      <a:noFill/>
                    </a:lnR>
                    <a:lnT>
                      <a:noFill/>
                    </a:lnT>
                    <a:lnB>
                      <a:noFill/>
                    </a:lnB>
                    <a:solidFill>
                      <a:srgbClr val="FFFFFF"/>
                    </a:solidFill>
                  </a:tcPr>
                </a:tc>
                <a:tc>
                  <a:txBody>
                    <a:bodyPr/>
                    <a:lstStyle/>
                    <a:p>
                      <a:pPr>
                        <a:lnSpc>
                          <a:spcPct val="115000"/>
                        </a:lnSpc>
                        <a:spcAft>
                          <a:spcPts val="0"/>
                        </a:spcAft>
                      </a:pPr>
                      <a:r>
                        <a:rPr lang="nl-NL" sz="1400">
                          <a:solidFill>
                            <a:srgbClr val="404040"/>
                          </a:solidFill>
                          <a:latin typeface="Arial" pitchFamily="34" charset="0"/>
                          <a:ea typeface="Times New Roman"/>
                          <a:cs typeface="Arial" pitchFamily="34" charset="0"/>
                        </a:rPr>
                        <a:t>http://amsterdam.craigslist.org/</a:t>
                      </a:r>
                      <a:endParaRPr lang="nl-NL" sz="1400">
                        <a:latin typeface="Arial" pitchFamily="34" charset="0"/>
                        <a:ea typeface="Calibri"/>
                        <a:cs typeface="Arial" pitchFamily="34" charset="0"/>
                      </a:endParaRPr>
                    </a:p>
                  </a:txBody>
                  <a:tcPr marL="31753" marR="31753" marT="0" marB="0" anchor="b">
                    <a:lnL>
                      <a:noFill/>
                    </a:lnL>
                    <a:lnR>
                      <a:noFill/>
                    </a:lnR>
                    <a:lnT>
                      <a:noFill/>
                    </a:lnT>
                    <a:lnB>
                      <a:noFill/>
                    </a:lnB>
                    <a:solidFill>
                      <a:srgbClr val="FFFFFF"/>
                    </a:solidFill>
                  </a:tcPr>
                </a:tc>
              </a:tr>
              <a:tr h="239116">
                <a:tc>
                  <a:txBody>
                    <a:bodyPr/>
                    <a:lstStyle/>
                    <a:p>
                      <a:pPr>
                        <a:lnSpc>
                          <a:spcPct val="115000"/>
                        </a:lnSpc>
                        <a:spcAft>
                          <a:spcPts val="0"/>
                        </a:spcAft>
                      </a:pPr>
                      <a:r>
                        <a:rPr lang="nl-NL" sz="1400" dirty="0" smtClean="0">
                          <a:solidFill>
                            <a:srgbClr val="404040"/>
                          </a:solidFill>
                          <a:latin typeface="Arial" pitchFamily="34" charset="0"/>
                          <a:ea typeface="Times New Roman"/>
                          <a:cs typeface="Arial" pitchFamily="34" charset="0"/>
                        </a:rPr>
                        <a:t>Career jet</a:t>
                      </a:r>
                      <a:endParaRPr lang="nl-NL" sz="1400" dirty="0">
                        <a:latin typeface="Arial" pitchFamily="34" charset="0"/>
                        <a:ea typeface="Calibri"/>
                        <a:cs typeface="Arial" pitchFamily="34" charset="0"/>
                      </a:endParaRPr>
                    </a:p>
                  </a:txBody>
                  <a:tcPr marL="31753" marR="31753" marT="0" marB="0" anchor="b">
                    <a:lnL>
                      <a:noFill/>
                    </a:lnL>
                    <a:lnR>
                      <a:noFill/>
                    </a:lnR>
                    <a:lnT>
                      <a:noFill/>
                    </a:lnT>
                    <a:lnB>
                      <a:noFill/>
                    </a:lnB>
                    <a:solidFill>
                      <a:srgbClr val="FFFFFF"/>
                    </a:solidFill>
                  </a:tcPr>
                </a:tc>
                <a:tc>
                  <a:txBody>
                    <a:bodyPr/>
                    <a:lstStyle/>
                    <a:p>
                      <a:pPr>
                        <a:lnSpc>
                          <a:spcPct val="115000"/>
                        </a:lnSpc>
                        <a:spcAft>
                          <a:spcPts val="0"/>
                        </a:spcAft>
                      </a:pPr>
                      <a:r>
                        <a:rPr lang="nl-NL" sz="1400" smtClean="0">
                          <a:solidFill>
                            <a:srgbClr val="404040"/>
                          </a:solidFill>
                          <a:latin typeface="Arial" pitchFamily="34" charset="0"/>
                          <a:ea typeface="Times New Roman"/>
                          <a:cs typeface="Arial" pitchFamily="34" charset="0"/>
                        </a:rPr>
                        <a:t>Dutch</a:t>
                      </a:r>
                      <a:endParaRPr lang="nl-NL" sz="1400">
                        <a:latin typeface="Arial" pitchFamily="34" charset="0"/>
                        <a:ea typeface="Calibri"/>
                        <a:cs typeface="Arial" pitchFamily="34" charset="0"/>
                      </a:endParaRPr>
                    </a:p>
                  </a:txBody>
                  <a:tcPr marL="31753" marR="31753" marT="0" marB="0" anchor="b">
                    <a:lnL>
                      <a:noFill/>
                    </a:lnL>
                    <a:lnR>
                      <a:noFill/>
                    </a:lnR>
                    <a:lnT>
                      <a:noFill/>
                    </a:lnT>
                    <a:lnB>
                      <a:noFill/>
                    </a:lnB>
                    <a:solidFill>
                      <a:srgbClr val="FFFFFF"/>
                    </a:solidFill>
                  </a:tcPr>
                </a:tc>
                <a:tc>
                  <a:txBody>
                    <a:bodyPr/>
                    <a:lstStyle/>
                    <a:p>
                      <a:pPr>
                        <a:lnSpc>
                          <a:spcPct val="115000"/>
                        </a:lnSpc>
                        <a:spcAft>
                          <a:spcPts val="0"/>
                        </a:spcAft>
                      </a:pPr>
                      <a:r>
                        <a:rPr lang="nl-NL" sz="1400" dirty="0" smtClean="0">
                          <a:solidFill>
                            <a:srgbClr val="404040"/>
                          </a:solidFill>
                          <a:latin typeface="Arial" pitchFamily="34" charset="0"/>
                          <a:ea typeface="Calibri"/>
                          <a:cs typeface="Arial" pitchFamily="34" charset="0"/>
                        </a:rPr>
                        <a:t>www.careerjet.nl</a:t>
                      </a:r>
                      <a:endParaRPr lang="nl-NL" sz="1400" dirty="0">
                        <a:latin typeface="Arial" pitchFamily="34" charset="0"/>
                        <a:ea typeface="Calibri"/>
                        <a:cs typeface="Arial" pitchFamily="34" charset="0"/>
                      </a:endParaRPr>
                    </a:p>
                  </a:txBody>
                  <a:tcPr marL="31753" marR="31753" marT="0" marB="0" anchor="b">
                    <a:lnL>
                      <a:noFill/>
                    </a:lnL>
                    <a:lnR>
                      <a:noFill/>
                    </a:lnR>
                    <a:lnT>
                      <a:noFill/>
                    </a:lnT>
                    <a:lnB>
                      <a:noFill/>
                    </a:lnB>
                    <a:solidFill>
                      <a:srgbClr val="FFFFFF"/>
                    </a:solidFill>
                  </a:tcPr>
                </a:tc>
              </a:tr>
              <a:tr h="239116">
                <a:tc>
                  <a:txBody>
                    <a:bodyPr/>
                    <a:lstStyle/>
                    <a:p>
                      <a:pPr>
                        <a:lnSpc>
                          <a:spcPct val="115000"/>
                        </a:lnSpc>
                        <a:spcAft>
                          <a:spcPts val="0"/>
                        </a:spcAft>
                      </a:pPr>
                      <a:r>
                        <a:rPr lang="nl-NL" sz="1400">
                          <a:solidFill>
                            <a:schemeClr val="tx1">
                              <a:lumMod val="75000"/>
                              <a:lumOff val="25000"/>
                            </a:schemeClr>
                          </a:solidFill>
                          <a:latin typeface="Arial" pitchFamily="34" charset="0"/>
                          <a:ea typeface="Times New Roman"/>
                          <a:cs typeface="Arial" pitchFamily="34" charset="0"/>
                        </a:rPr>
                        <a:t>Megajobs</a:t>
                      </a:r>
                      <a:endParaRPr lang="nl-NL" sz="1400">
                        <a:solidFill>
                          <a:schemeClr val="tx1">
                            <a:lumMod val="75000"/>
                            <a:lumOff val="25000"/>
                          </a:schemeClr>
                        </a:solidFill>
                        <a:latin typeface="Arial" pitchFamily="34" charset="0"/>
                        <a:ea typeface="Calibri"/>
                        <a:cs typeface="Arial" pitchFamily="34" charset="0"/>
                      </a:endParaRPr>
                    </a:p>
                  </a:txBody>
                  <a:tcPr marL="31753" marR="31753" marT="0" marB="0" anchor="b">
                    <a:lnL>
                      <a:noFill/>
                    </a:lnL>
                    <a:lnR>
                      <a:noFill/>
                    </a:lnR>
                    <a:lnT>
                      <a:noFill/>
                    </a:lnT>
                    <a:lnB>
                      <a:noFill/>
                    </a:lnB>
                    <a:solidFill>
                      <a:srgbClr val="FFFFFF"/>
                    </a:solidFill>
                  </a:tcPr>
                </a:tc>
                <a:tc>
                  <a:txBody>
                    <a:bodyPr/>
                    <a:lstStyle/>
                    <a:p>
                      <a:pPr>
                        <a:lnSpc>
                          <a:spcPct val="115000"/>
                        </a:lnSpc>
                        <a:spcAft>
                          <a:spcPts val="0"/>
                        </a:spcAft>
                      </a:pPr>
                      <a:r>
                        <a:rPr lang="nl-NL" sz="1400">
                          <a:solidFill>
                            <a:schemeClr val="tx1">
                              <a:lumMod val="75000"/>
                              <a:lumOff val="25000"/>
                            </a:schemeClr>
                          </a:solidFill>
                          <a:latin typeface="Arial" pitchFamily="34" charset="0"/>
                          <a:ea typeface="Times New Roman"/>
                          <a:cs typeface="Arial" pitchFamily="34" charset="0"/>
                        </a:rPr>
                        <a:t>Dutch</a:t>
                      </a:r>
                      <a:endParaRPr lang="nl-NL" sz="1400">
                        <a:solidFill>
                          <a:schemeClr val="tx1">
                            <a:lumMod val="75000"/>
                            <a:lumOff val="25000"/>
                          </a:schemeClr>
                        </a:solidFill>
                        <a:latin typeface="Arial" pitchFamily="34" charset="0"/>
                        <a:ea typeface="Calibri"/>
                        <a:cs typeface="Arial" pitchFamily="34" charset="0"/>
                      </a:endParaRPr>
                    </a:p>
                  </a:txBody>
                  <a:tcPr marL="31753" marR="31753" marT="0" marB="0" anchor="b">
                    <a:lnL>
                      <a:noFill/>
                    </a:lnL>
                    <a:lnR>
                      <a:noFill/>
                    </a:lnR>
                    <a:lnT>
                      <a:noFill/>
                    </a:lnT>
                    <a:lnB>
                      <a:noFill/>
                    </a:lnB>
                    <a:solidFill>
                      <a:srgbClr val="FFFFFF"/>
                    </a:solidFill>
                  </a:tcPr>
                </a:tc>
                <a:tc>
                  <a:txBody>
                    <a:bodyPr/>
                    <a:lstStyle/>
                    <a:p>
                      <a:pPr>
                        <a:lnSpc>
                          <a:spcPct val="115000"/>
                        </a:lnSpc>
                        <a:spcAft>
                          <a:spcPts val="0"/>
                        </a:spcAft>
                      </a:pPr>
                      <a:r>
                        <a:rPr lang="nl-NL" sz="1400" dirty="0" err="1">
                          <a:solidFill>
                            <a:schemeClr val="tx1">
                              <a:lumMod val="75000"/>
                              <a:lumOff val="25000"/>
                            </a:schemeClr>
                          </a:solidFill>
                          <a:latin typeface="Arial" pitchFamily="34" charset="0"/>
                          <a:ea typeface="Times New Roman"/>
                          <a:cs typeface="Arial" pitchFamily="34" charset="0"/>
                        </a:rPr>
                        <a:t>www.megajobs.nl</a:t>
                      </a:r>
                      <a:endParaRPr lang="nl-NL" sz="1400" dirty="0">
                        <a:solidFill>
                          <a:schemeClr val="tx1">
                            <a:lumMod val="75000"/>
                            <a:lumOff val="25000"/>
                          </a:schemeClr>
                        </a:solidFill>
                        <a:latin typeface="Arial" pitchFamily="34" charset="0"/>
                        <a:ea typeface="Calibri"/>
                        <a:cs typeface="Arial" pitchFamily="34" charset="0"/>
                      </a:endParaRPr>
                    </a:p>
                  </a:txBody>
                  <a:tcPr marL="31753" marR="31753" marT="0" marB="0" anchor="b">
                    <a:lnL>
                      <a:noFill/>
                    </a:lnL>
                    <a:lnR>
                      <a:noFill/>
                    </a:lnR>
                    <a:lnT>
                      <a:noFill/>
                    </a:lnT>
                    <a:lnB>
                      <a:noFill/>
                    </a:lnB>
                    <a:solidFill>
                      <a:srgbClr val="FFFFFF"/>
                    </a:solidFill>
                  </a:tcPr>
                </a:tc>
              </a:tr>
              <a:tr h="239116">
                <a:tc>
                  <a:txBody>
                    <a:bodyPr/>
                    <a:lstStyle/>
                    <a:p>
                      <a:pPr>
                        <a:lnSpc>
                          <a:spcPct val="115000"/>
                        </a:lnSpc>
                        <a:spcAft>
                          <a:spcPts val="0"/>
                        </a:spcAft>
                      </a:pPr>
                      <a:r>
                        <a:rPr lang="nl-NL" sz="1400">
                          <a:solidFill>
                            <a:schemeClr val="tx1">
                              <a:lumMod val="75000"/>
                              <a:lumOff val="25000"/>
                            </a:schemeClr>
                          </a:solidFill>
                          <a:latin typeface="Arial" pitchFamily="34" charset="0"/>
                          <a:ea typeface="Times New Roman"/>
                          <a:cs typeface="Arial" pitchFamily="34" charset="0"/>
                        </a:rPr>
                        <a:t>Flex Hunter</a:t>
                      </a:r>
                      <a:endParaRPr lang="nl-NL" sz="1400">
                        <a:solidFill>
                          <a:schemeClr val="tx1">
                            <a:lumMod val="75000"/>
                            <a:lumOff val="25000"/>
                          </a:schemeClr>
                        </a:solidFill>
                        <a:latin typeface="Arial" pitchFamily="34" charset="0"/>
                        <a:ea typeface="Calibri"/>
                        <a:cs typeface="Arial" pitchFamily="34" charset="0"/>
                      </a:endParaRPr>
                    </a:p>
                  </a:txBody>
                  <a:tcPr marL="31753" marR="31753" marT="0" marB="0" anchor="b">
                    <a:lnL>
                      <a:noFill/>
                    </a:lnL>
                    <a:lnR>
                      <a:noFill/>
                    </a:lnR>
                    <a:lnT>
                      <a:noFill/>
                    </a:lnT>
                    <a:lnB>
                      <a:noFill/>
                    </a:lnB>
                    <a:solidFill>
                      <a:srgbClr val="FFFFFF"/>
                    </a:solidFill>
                  </a:tcPr>
                </a:tc>
                <a:tc>
                  <a:txBody>
                    <a:bodyPr/>
                    <a:lstStyle/>
                    <a:p>
                      <a:pPr>
                        <a:lnSpc>
                          <a:spcPct val="115000"/>
                        </a:lnSpc>
                        <a:spcAft>
                          <a:spcPts val="0"/>
                        </a:spcAft>
                      </a:pPr>
                      <a:r>
                        <a:rPr lang="nl-NL" sz="1400">
                          <a:solidFill>
                            <a:schemeClr val="tx1">
                              <a:lumMod val="75000"/>
                              <a:lumOff val="25000"/>
                            </a:schemeClr>
                          </a:solidFill>
                          <a:latin typeface="Arial" pitchFamily="34" charset="0"/>
                          <a:ea typeface="Times New Roman"/>
                          <a:cs typeface="Arial" pitchFamily="34" charset="0"/>
                        </a:rPr>
                        <a:t>Dutch</a:t>
                      </a:r>
                      <a:endParaRPr lang="nl-NL" sz="1400">
                        <a:solidFill>
                          <a:schemeClr val="tx1">
                            <a:lumMod val="75000"/>
                            <a:lumOff val="25000"/>
                          </a:schemeClr>
                        </a:solidFill>
                        <a:latin typeface="Arial" pitchFamily="34" charset="0"/>
                        <a:ea typeface="Calibri"/>
                        <a:cs typeface="Arial" pitchFamily="34" charset="0"/>
                      </a:endParaRPr>
                    </a:p>
                  </a:txBody>
                  <a:tcPr marL="31753" marR="31753" marT="0" marB="0" anchor="b">
                    <a:lnL>
                      <a:noFill/>
                    </a:lnL>
                    <a:lnR>
                      <a:noFill/>
                    </a:lnR>
                    <a:lnT>
                      <a:noFill/>
                    </a:lnT>
                    <a:lnB>
                      <a:noFill/>
                    </a:lnB>
                    <a:solidFill>
                      <a:srgbClr val="FFFFFF"/>
                    </a:solidFill>
                  </a:tcPr>
                </a:tc>
                <a:tc>
                  <a:txBody>
                    <a:bodyPr/>
                    <a:lstStyle/>
                    <a:p>
                      <a:pPr>
                        <a:lnSpc>
                          <a:spcPct val="115000"/>
                        </a:lnSpc>
                        <a:spcAft>
                          <a:spcPts val="0"/>
                        </a:spcAft>
                      </a:pPr>
                      <a:r>
                        <a:rPr lang="nl-NL" sz="1400">
                          <a:solidFill>
                            <a:schemeClr val="tx1">
                              <a:lumMod val="75000"/>
                              <a:lumOff val="25000"/>
                            </a:schemeClr>
                          </a:solidFill>
                          <a:latin typeface="Arial" pitchFamily="34" charset="0"/>
                          <a:ea typeface="Calibri"/>
                          <a:cs typeface="Arial" pitchFamily="34" charset="0"/>
                        </a:rPr>
                        <a:t>www.flexhunter.nl</a:t>
                      </a:r>
                    </a:p>
                  </a:txBody>
                  <a:tcPr marL="31753" marR="31753" marT="0" marB="0" anchor="b">
                    <a:lnL>
                      <a:noFill/>
                    </a:lnL>
                    <a:lnR>
                      <a:noFill/>
                    </a:lnR>
                    <a:lnT>
                      <a:noFill/>
                    </a:lnT>
                    <a:lnB>
                      <a:noFill/>
                    </a:lnB>
                    <a:solidFill>
                      <a:srgbClr val="FFFFFF"/>
                    </a:solidFill>
                  </a:tcPr>
                </a:tc>
              </a:tr>
              <a:tr h="251665">
                <a:tc>
                  <a:txBody>
                    <a:bodyPr/>
                    <a:lstStyle/>
                    <a:p>
                      <a:pPr marL="0" indent="0">
                        <a:lnSpc>
                          <a:spcPct val="115000"/>
                        </a:lnSpc>
                        <a:spcAft>
                          <a:spcPts val="0"/>
                        </a:spcAft>
                      </a:pPr>
                      <a:r>
                        <a:rPr lang="nl-NL" sz="1400" dirty="0" err="1" smtClean="0">
                          <a:solidFill>
                            <a:schemeClr val="tx1">
                              <a:lumMod val="75000"/>
                              <a:lumOff val="25000"/>
                            </a:schemeClr>
                          </a:solidFill>
                          <a:latin typeface="Arial" pitchFamily="34" charset="0"/>
                          <a:ea typeface="Times New Roman"/>
                          <a:cs typeface="Arial" pitchFamily="34" charset="0"/>
                        </a:rPr>
                        <a:t>Nationalevacaturebank</a:t>
                      </a:r>
                      <a:endParaRPr lang="nl-NL" sz="1400" dirty="0">
                        <a:solidFill>
                          <a:schemeClr val="tx1">
                            <a:lumMod val="75000"/>
                            <a:lumOff val="25000"/>
                          </a:schemeClr>
                        </a:solidFill>
                        <a:latin typeface="Arial" pitchFamily="34" charset="0"/>
                        <a:ea typeface="Calibri"/>
                        <a:cs typeface="Arial" pitchFamily="34" charset="0"/>
                      </a:endParaRPr>
                    </a:p>
                  </a:txBody>
                  <a:tcPr marL="31753" marR="31753" marT="0" marB="0" anchor="b">
                    <a:lnL>
                      <a:noFill/>
                    </a:lnL>
                    <a:lnR>
                      <a:noFill/>
                    </a:lnR>
                    <a:lnT>
                      <a:noFill/>
                    </a:lnT>
                    <a:lnB>
                      <a:noFill/>
                    </a:lnB>
                    <a:solidFill>
                      <a:srgbClr val="FFFFFF"/>
                    </a:solidFill>
                  </a:tcPr>
                </a:tc>
                <a:tc>
                  <a:txBody>
                    <a:bodyPr/>
                    <a:lstStyle/>
                    <a:p>
                      <a:pPr>
                        <a:lnSpc>
                          <a:spcPct val="115000"/>
                        </a:lnSpc>
                        <a:spcAft>
                          <a:spcPts val="0"/>
                        </a:spcAft>
                      </a:pPr>
                      <a:r>
                        <a:rPr lang="nl-NL" sz="1400" dirty="0">
                          <a:solidFill>
                            <a:schemeClr val="tx1">
                              <a:lumMod val="75000"/>
                              <a:lumOff val="25000"/>
                            </a:schemeClr>
                          </a:solidFill>
                          <a:latin typeface="Arial" pitchFamily="34" charset="0"/>
                          <a:ea typeface="Times New Roman"/>
                          <a:cs typeface="Arial" pitchFamily="34" charset="0"/>
                        </a:rPr>
                        <a:t>Dutch</a:t>
                      </a:r>
                      <a:endParaRPr lang="nl-NL" sz="1400" dirty="0">
                        <a:solidFill>
                          <a:schemeClr val="tx1">
                            <a:lumMod val="75000"/>
                            <a:lumOff val="25000"/>
                          </a:schemeClr>
                        </a:solidFill>
                        <a:latin typeface="Arial" pitchFamily="34" charset="0"/>
                        <a:ea typeface="Calibri"/>
                        <a:cs typeface="Arial" pitchFamily="34" charset="0"/>
                      </a:endParaRPr>
                    </a:p>
                  </a:txBody>
                  <a:tcPr marL="31753" marR="31753" marT="0" marB="0" anchor="b">
                    <a:lnL>
                      <a:noFill/>
                    </a:lnL>
                    <a:lnR>
                      <a:noFill/>
                    </a:lnR>
                    <a:lnT>
                      <a:noFill/>
                    </a:lnT>
                    <a:lnB>
                      <a:noFill/>
                    </a:lnB>
                    <a:solidFill>
                      <a:srgbClr val="FFFFFF"/>
                    </a:solidFill>
                  </a:tcPr>
                </a:tc>
                <a:tc>
                  <a:txBody>
                    <a:bodyPr/>
                    <a:lstStyle/>
                    <a:p>
                      <a:pPr>
                        <a:lnSpc>
                          <a:spcPct val="115000"/>
                        </a:lnSpc>
                        <a:spcAft>
                          <a:spcPts val="0"/>
                        </a:spcAft>
                      </a:pPr>
                      <a:r>
                        <a:rPr lang="nl-NL" sz="1400">
                          <a:solidFill>
                            <a:schemeClr val="tx1">
                              <a:lumMod val="75000"/>
                              <a:lumOff val="25000"/>
                            </a:schemeClr>
                          </a:solidFill>
                          <a:latin typeface="Arial" pitchFamily="34" charset="0"/>
                          <a:ea typeface="Calibri"/>
                          <a:cs typeface="Arial" pitchFamily="34" charset="0"/>
                        </a:rPr>
                        <a:t>www.nationalevacaturebank.nl</a:t>
                      </a:r>
                    </a:p>
                  </a:txBody>
                  <a:tcPr marL="31753" marR="31753" marT="0" marB="0" anchor="b">
                    <a:lnL>
                      <a:noFill/>
                    </a:lnL>
                    <a:lnR>
                      <a:noFill/>
                    </a:lnR>
                    <a:lnT>
                      <a:noFill/>
                    </a:lnT>
                    <a:lnB>
                      <a:noFill/>
                    </a:lnB>
                    <a:solidFill>
                      <a:srgbClr val="FFFFFF"/>
                    </a:solidFill>
                  </a:tcPr>
                </a:tc>
              </a:tr>
              <a:tr h="239116">
                <a:tc>
                  <a:txBody>
                    <a:bodyPr/>
                    <a:lstStyle/>
                    <a:p>
                      <a:pPr marL="0" indent="0">
                        <a:lnSpc>
                          <a:spcPct val="115000"/>
                        </a:lnSpc>
                        <a:spcAft>
                          <a:spcPts val="0"/>
                        </a:spcAft>
                      </a:pPr>
                      <a:r>
                        <a:rPr lang="nl-NL" sz="1400" dirty="0" err="1">
                          <a:solidFill>
                            <a:schemeClr val="tx1">
                              <a:lumMod val="75000"/>
                              <a:lumOff val="25000"/>
                            </a:schemeClr>
                          </a:solidFill>
                          <a:latin typeface="Arial" pitchFamily="34" charset="0"/>
                          <a:ea typeface="Times New Roman"/>
                          <a:cs typeface="Arial" pitchFamily="34" charset="0"/>
                        </a:rPr>
                        <a:t>Xpat</a:t>
                      </a:r>
                      <a:r>
                        <a:rPr lang="nl-NL" sz="1400" dirty="0">
                          <a:solidFill>
                            <a:schemeClr val="tx1">
                              <a:lumMod val="75000"/>
                              <a:lumOff val="25000"/>
                            </a:schemeClr>
                          </a:solidFill>
                          <a:latin typeface="Arial" pitchFamily="34" charset="0"/>
                          <a:ea typeface="Times New Roman"/>
                          <a:cs typeface="Arial" pitchFamily="34" charset="0"/>
                        </a:rPr>
                        <a:t> jobs</a:t>
                      </a:r>
                      <a:endParaRPr lang="nl-NL" sz="1400" dirty="0">
                        <a:solidFill>
                          <a:schemeClr val="tx1">
                            <a:lumMod val="75000"/>
                            <a:lumOff val="25000"/>
                          </a:schemeClr>
                        </a:solidFill>
                        <a:latin typeface="Arial" pitchFamily="34" charset="0"/>
                        <a:ea typeface="Calibri"/>
                        <a:cs typeface="Arial" pitchFamily="34" charset="0"/>
                      </a:endParaRPr>
                    </a:p>
                  </a:txBody>
                  <a:tcPr marL="31753" marR="31753" marT="0" marB="0" anchor="b">
                    <a:lnL>
                      <a:noFill/>
                    </a:lnL>
                    <a:lnR>
                      <a:noFill/>
                    </a:lnR>
                    <a:lnT>
                      <a:noFill/>
                    </a:lnT>
                    <a:lnB>
                      <a:noFill/>
                    </a:lnB>
                    <a:solidFill>
                      <a:srgbClr val="FFFFFF"/>
                    </a:solidFill>
                  </a:tcPr>
                </a:tc>
                <a:tc>
                  <a:txBody>
                    <a:bodyPr/>
                    <a:lstStyle/>
                    <a:p>
                      <a:pPr>
                        <a:lnSpc>
                          <a:spcPct val="115000"/>
                        </a:lnSpc>
                        <a:spcAft>
                          <a:spcPts val="0"/>
                        </a:spcAft>
                      </a:pPr>
                      <a:r>
                        <a:rPr lang="nl-NL" sz="1400">
                          <a:solidFill>
                            <a:schemeClr val="tx1">
                              <a:lumMod val="75000"/>
                              <a:lumOff val="25000"/>
                            </a:schemeClr>
                          </a:solidFill>
                          <a:latin typeface="Arial" pitchFamily="34" charset="0"/>
                          <a:ea typeface="Times New Roman"/>
                          <a:cs typeface="Arial" pitchFamily="34" charset="0"/>
                        </a:rPr>
                        <a:t>English</a:t>
                      </a:r>
                      <a:endParaRPr lang="nl-NL" sz="1400">
                        <a:solidFill>
                          <a:schemeClr val="tx1">
                            <a:lumMod val="75000"/>
                            <a:lumOff val="25000"/>
                          </a:schemeClr>
                        </a:solidFill>
                        <a:latin typeface="Arial" pitchFamily="34" charset="0"/>
                        <a:ea typeface="Calibri"/>
                        <a:cs typeface="Arial" pitchFamily="34" charset="0"/>
                      </a:endParaRPr>
                    </a:p>
                  </a:txBody>
                  <a:tcPr marL="31753" marR="31753" marT="0" marB="0" anchor="b">
                    <a:lnL>
                      <a:noFill/>
                    </a:lnL>
                    <a:lnR>
                      <a:noFill/>
                    </a:lnR>
                    <a:lnT>
                      <a:noFill/>
                    </a:lnT>
                    <a:lnB>
                      <a:noFill/>
                    </a:lnB>
                    <a:solidFill>
                      <a:srgbClr val="FFFFFF"/>
                    </a:solidFill>
                  </a:tcPr>
                </a:tc>
                <a:tc>
                  <a:txBody>
                    <a:bodyPr/>
                    <a:lstStyle/>
                    <a:p>
                      <a:pPr>
                        <a:lnSpc>
                          <a:spcPct val="115000"/>
                        </a:lnSpc>
                        <a:spcAft>
                          <a:spcPts val="0"/>
                        </a:spcAft>
                      </a:pPr>
                      <a:r>
                        <a:rPr lang="nl-NL" sz="1400">
                          <a:solidFill>
                            <a:schemeClr val="tx1">
                              <a:lumMod val="75000"/>
                              <a:lumOff val="25000"/>
                            </a:schemeClr>
                          </a:solidFill>
                          <a:latin typeface="Arial" pitchFamily="34" charset="0"/>
                          <a:ea typeface="Calibri"/>
                          <a:cs typeface="Arial" pitchFamily="34" charset="0"/>
                        </a:rPr>
                        <a:t>www.xpatjobs.nl</a:t>
                      </a:r>
                    </a:p>
                  </a:txBody>
                  <a:tcPr marL="31753" marR="31753" marT="0" marB="0" anchor="b">
                    <a:lnL>
                      <a:noFill/>
                    </a:lnL>
                    <a:lnR>
                      <a:noFill/>
                    </a:lnR>
                    <a:lnT>
                      <a:noFill/>
                    </a:lnT>
                    <a:lnB>
                      <a:noFill/>
                    </a:lnB>
                    <a:solidFill>
                      <a:srgbClr val="FFFFFF"/>
                    </a:solidFill>
                  </a:tcPr>
                </a:tc>
              </a:tr>
              <a:tr h="239116">
                <a:tc>
                  <a:txBody>
                    <a:bodyPr/>
                    <a:lstStyle/>
                    <a:p>
                      <a:pPr marL="0" indent="0">
                        <a:lnSpc>
                          <a:spcPct val="115000"/>
                        </a:lnSpc>
                        <a:spcAft>
                          <a:spcPts val="0"/>
                        </a:spcAft>
                      </a:pPr>
                      <a:r>
                        <a:rPr lang="nl-NL" sz="1400" dirty="0" err="1">
                          <a:solidFill>
                            <a:schemeClr val="tx1">
                              <a:lumMod val="75000"/>
                              <a:lumOff val="25000"/>
                            </a:schemeClr>
                          </a:solidFill>
                          <a:latin typeface="Arial" pitchFamily="34" charset="0"/>
                          <a:ea typeface="Times New Roman"/>
                          <a:cs typeface="Arial" pitchFamily="34" charset="0"/>
                        </a:rPr>
                        <a:t>Expatriates.com</a:t>
                      </a:r>
                      <a:endParaRPr lang="nl-NL" sz="1400" dirty="0">
                        <a:solidFill>
                          <a:schemeClr val="tx1">
                            <a:lumMod val="75000"/>
                            <a:lumOff val="25000"/>
                          </a:schemeClr>
                        </a:solidFill>
                        <a:latin typeface="Arial" pitchFamily="34" charset="0"/>
                        <a:ea typeface="Calibri"/>
                        <a:cs typeface="Arial" pitchFamily="34" charset="0"/>
                      </a:endParaRPr>
                    </a:p>
                  </a:txBody>
                  <a:tcPr marL="31753" marR="31753" marT="0" marB="0" anchor="b">
                    <a:lnL>
                      <a:noFill/>
                    </a:lnL>
                    <a:lnR>
                      <a:noFill/>
                    </a:lnR>
                    <a:lnT>
                      <a:noFill/>
                    </a:lnT>
                    <a:lnB>
                      <a:noFill/>
                    </a:lnB>
                    <a:solidFill>
                      <a:srgbClr val="FFFFFF"/>
                    </a:solidFill>
                  </a:tcPr>
                </a:tc>
                <a:tc>
                  <a:txBody>
                    <a:bodyPr/>
                    <a:lstStyle/>
                    <a:p>
                      <a:pPr>
                        <a:lnSpc>
                          <a:spcPct val="115000"/>
                        </a:lnSpc>
                        <a:spcAft>
                          <a:spcPts val="0"/>
                        </a:spcAft>
                      </a:pPr>
                      <a:r>
                        <a:rPr lang="nl-NL" sz="1400">
                          <a:solidFill>
                            <a:schemeClr val="tx1">
                              <a:lumMod val="75000"/>
                              <a:lumOff val="25000"/>
                            </a:schemeClr>
                          </a:solidFill>
                          <a:latin typeface="Arial" pitchFamily="34" charset="0"/>
                          <a:ea typeface="Times New Roman"/>
                          <a:cs typeface="Arial" pitchFamily="34" charset="0"/>
                        </a:rPr>
                        <a:t>English</a:t>
                      </a:r>
                      <a:endParaRPr lang="nl-NL" sz="1400">
                        <a:solidFill>
                          <a:schemeClr val="tx1">
                            <a:lumMod val="75000"/>
                            <a:lumOff val="25000"/>
                          </a:schemeClr>
                        </a:solidFill>
                        <a:latin typeface="Arial" pitchFamily="34" charset="0"/>
                        <a:ea typeface="Calibri"/>
                        <a:cs typeface="Arial" pitchFamily="34" charset="0"/>
                      </a:endParaRPr>
                    </a:p>
                  </a:txBody>
                  <a:tcPr marL="31753" marR="31753" marT="0" marB="0" anchor="b">
                    <a:lnL>
                      <a:noFill/>
                    </a:lnL>
                    <a:lnR>
                      <a:noFill/>
                    </a:lnR>
                    <a:lnT>
                      <a:noFill/>
                    </a:lnT>
                    <a:lnB>
                      <a:noFill/>
                    </a:lnB>
                    <a:solidFill>
                      <a:srgbClr val="FFFFFF"/>
                    </a:solidFill>
                  </a:tcPr>
                </a:tc>
                <a:tc>
                  <a:txBody>
                    <a:bodyPr/>
                    <a:lstStyle/>
                    <a:p>
                      <a:pPr>
                        <a:lnSpc>
                          <a:spcPct val="115000"/>
                        </a:lnSpc>
                        <a:spcAft>
                          <a:spcPts val="0"/>
                        </a:spcAft>
                      </a:pPr>
                      <a:r>
                        <a:rPr lang="nl-NL" sz="1400">
                          <a:solidFill>
                            <a:schemeClr val="tx1">
                              <a:lumMod val="75000"/>
                              <a:lumOff val="25000"/>
                            </a:schemeClr>
                          </a:solidFill>
                          <a:latin typeface="Arial" pitchFamily="34" charset="0"/>
                          <a:ea typeface="Calibri"/>
                          <a:cs typeface="Arial" pitchFamily="34" charset="0"/>
                        </a:rPr>
                        <a:t>www.expatjobs.com</a:t>
                      </a:r>
                    </a:p>
                  </a:txBody>
                  <a:tcPr marL="31753" marR="31753" marT="0" marB="0" anchor="b">
                    <a:lnL>
                      <a:noFill/>
                    </a:lnL>
                    <a:lnR>
                      <a:noFill/>
                    </a:lnR>
                    <a:lnT>
                      <a:noFill/>
                    </a:lnT>
                    <a:lnB>
                      <a:noFill/>
                    </a:lnB>
                    <a:solidFill>
                      <a:srgbClr val="FFFFFF"/>
                    </a:solidFill>
                  </a:tcPr>
                </a:tc>
              </a:tr>
              <a:tr h="239116">
                <a:tc>
                  <a:txBody>
                    <a:bodyPr/>
                    <a:lstStyle/>
                    <a:p>
                      <a:pPr marL="0" indent="0">
                        <a:lnSpc>
                          <a:spcPct val="115000"/>
                        </a:lnSpc>
                        <a:spcAft>
                          <a:spcPts val="0"/>
                        </a:spcAft>
                      </a:pPr>
                      <a:r>
                        <a:rPr lang="nl-NL" sz="1400" dirty="0">
                          <a:solidFill>
                            <a:schemeClr val="tx1">
                              <a:lumMod val="75000"/>
                              <a:lumOff val="25000"/>
                            </a:schemeClr>
                          </a:solidFill>
                          <a:latin typeface="Arial" pitchFamily="34" charset="0"/>
                          <a:ea typeface="Times New Roman"/>
                          <a:cs typeface="Arial" pitchFamily="34" charset="0"/>
                        </a:rPr>
                        <a:t>The White door</a:t>
                      </a:r>
                      <a:endParaRPr lang="nl-NL" sz="1400" dirty="0">
                        <a:solidFill>
                          <a:schemeClr val="tx1">
                            <a:lumMod val="75000"/>
                            <a:lumOff val="25000"/>
                          </a:schemeClr>
                        </a:solidFill>
                        <a:latin typeface="Arial" pitchFamily="34" charset="0"/>
                        <a:ea typeface="Calibri"/>
                        <a:cs typeface="Arial" pitchFamily="34" charset="0"/>
                      </a:endParaRPr>
                    </a:p>
                  </a:txBody>
                  <a:tcPr marL="31753" marR="31753" marT="0" marB="0" anchor="b">
                    <a:lnL>
                      <a:noFill/>
                    </a:lnL>
                    <a:lnR>
                      <a:noFill/>
                    </a:lnR>
                    <a:lnT>
                      <a:noFill/>
                    </a:lnT>
                    <a:lnB>
                      <a:noFill/>
                    </a:lnB>
                    <a:solidFill>
                      <a:srgbClr val="FFFFFF"/>
                    </a:solidFill>
                  </a:tcPr>
                </a:tc>
                <a:tc>
                  <a:txBody>
                    <a:bodyPr/>
                    <a:lstStyle/>
                    <a:p>
                      <a:pPr>
                        <a:lnSpc>
                          <a:spcPct val="115000"/>
                        </a:lnSpc>
                        <a:spcAft>
                          <a:spcPts val="0"/>
                        </a:spcAft>
                      </a:pPr>
                      <a:r>
                        <a:rPr lang="nl-NL" sz="1400">
                          <a:solidFill>
                            <a:schemeClr val="tx1">
                              <a:lumMod val="75000"/>
                              <a:lumOff val="25000"/>
                            </a:schemeClr>
                          </a:solidFill>
                          <a:latin typeface="Arial" pitchFamily="34" charset="0"/>
                          <a:ea typeface="Times New Roman"/>
                          <a:cs typeface="Arial" pitchFamily="34" charset="0"/>
                        </a:rPr>
                        <a:t>English</a:t>
                      </a:r>
                      <a:endParaRPr lang="nl-NL" sz="1400">
                        <a:solidFill>
                          <a:schemeClr val="tx1">
                            <a:lumMod val="75000"/>
                            <a:lumOff val="25000"/>
                          </a:schemeClr>
                        </a:solidFill>
                        <a:latin typeface="Arial" pitchFamily="34" charset="0"/>
                        <a:ea typeface="Calibri"/>
                        <a:cs typeface="Arial" pitchFamily="34" charset="0"/>
                      </a:endParaRPr>
                    </a:p>
                  </a:txBody>
                  <a:tcPr marL="31753" marR="31753" marT="0" marB="0" anchor="b">
                    <a:lnL>
                      <a:noFill/>
                    </a:lnL>
                    <a:lnR>
                      <a:noFill/>
                    </a:lnR>
                    <a:lnT>
                      <a:noFill/>
                    </a:lnT>
                    <a:lnB>
                      <a:noFill/>
                    </a:lnB>
                    <a:solidFill>
                      <a:srgbClr val="FFFFFF"/>
                    </a:solidFill>
                  </a:tcPr>
                </a:tc>
                <a:tc>
                  <a:txBody>
                    <a:bodyPr/>
                    <a:lstStyle/>
                    <a:p>
                      <a:pPr>
                        <a:lnSpc>
                          <a:spcPct val="115000"/>
                        </a:lnSpc>
                        <a:spcAft>
                          <a:spcPts val="0"/>
                        </a:spcAft>
                      </a:pPr>
                      <a:r>
                        <a:rPr lang="nl-NL" sz="1400">
                          <a:solidFill>
                            <a:schemeClr val="tx1">
                              <a:lumMod val="75000"/>
                              <a:lumOff val="25000"/>
                            </a:schemeClr>
                          </a:solidFill>
                          <a:latin typeface="Arial" pitchFamily="34" charset="0"/>
                          <a:ea typeface="Calibri"/>
                          <a:cs typeface="Arial" pitchFamily="34" charset="0"/>
                        </a:rPr>
                        <a:t>www.thewhitedoor.com</a:t>
                      </a:r>
                    </a:p>
                  </a:txBody>
                  <a:tcPr marL="31753" marR="31753" marT="0" marB="0" anchor="b">
                    <a:lnL>
                      <a:noFill/>
                    </a:lnL>
                    <a:lnR>
                      <a:noFill/>
                    </a:lnR>
                    <a:lnT>
                      <a:noFill/>
                    </a:lnT>
                    <a:lnB>
                      <a:noFill/>
                    </a:lnB>
                    <a:solidFill>
                      <a:srgbClr val="FFFFFF"/>
                    </a:solidFill>
                  </a:tcPr>
                </a:tc>
              </a:tr>
              <a:tr h="239116">
                <a:tc>
                  <a:txBody>
                    <a:bodyPr/>
                    <a:lstStyle/>
                    <a:p>
                      <a:pPr marL="0" indent="0">
                        <a:lnSpc>
                          <a:spcPct val="115000"/>
                        </a:lnSpc>
                        <a:spcAft>
                          <a:spcPts val="0"/>
                        </a:spcAft>
                      </a:pPr>
                      <a:r>
                        <a:rPr lang="nl-NL" sz="1400" dirty="0" err="1">
                          <a:solidFill>
                            <a:schemeClr val="tx1">
                              <a:lumMod val="75000"/>
                              <a:lumOff val="25000"/>
                            </a:schemeClr>
                          </a:solidFill>
                          <a:latin typeface="Arial" pitchFamily="34" charset="0"/>
                          <a:ea typeface="Times New Roman"/>
                          <a:cs typeface="Arial" pitchFamily="34" charset="0"/>
                        </a:rPr>
                        <a:t>English</a:t>
                      </a:r>
                      <a:r>
                        <a:rPr lang="nl-NL" sz="1400" dirty="0">
                          <a:solidFill>
                            <a:schemeClr val="tx1">
                              <a:lumMod val="75000"/>
                              <a:lumOff val="25000"/>
                            </a:schemeClr>
                          </a:solidFill>
                          <a:latin typeface="Arial" pitchFamily="34" charset="0"/>
                          <a:ea typeface="Times New Roman"/>
                          <a:cs typeface="Arial" pitchFamily="34" charset="0"/>
                        </a:rPr>
                        <a:t> </a:t>
                      </a:r>
                      <a:r>
                        <a:rPr lang="nl-NL" sz="1400" dirty="0" err="1">
                          <a:solidFill>
                            <a:schemeClr val="tx1">
                              <a:lumMod val="75000"/>
                              <a:lumOff val="25000"/>
                            </a:schemeClr>
                          </a:solidFill>
                          <a:latin typeface="Arial" pitchFamily="34" charset="0"/>
                          <a:ea typeface="Times New Roman"/>
                          <a:cs typeface="Arial" pitchFamily="34" charset="0"/>
                        </a:rPr>
                        <a:t>language</a:t>
                      </a:r>
                      <a:r>
                        <a:rPr lang="nl-NL" sz="1400" dirty="0">
                          <a:solidFill>
                            <a:schemeClr val="tx1">
                              <a:lumMod val="75000"/>
                              <a:lumOff val="25000"/>
                            </a:schemeClr>
                          </a:solidFill>
                          <a:latin typeface="Arial" pitchFamily="34" charset="0"/>
                          <a:ea typeface="Times New Roman"/>
                          <a:cs typeface="Arial" pitchFamily="34" charset="0"/>
                        </a:rPr>
                        <a:t> jobs</a:t>
                      </a:r>
                      <a:endParaRPr lang="nl-NL" sz="1400" dirty="0">
                        <a:solidFill>
                          <a:schemeClr val="tx1">
                            <a:lumMod val="75000"/>
                            <a:lumOff val="25000"/>
                          </a:schemeClr>
                        </a:solidFill>
                        <a:latin typeface="Arial" pitchFamily="34" charset="0"/>
                        <a:ea typeface="Calibri"/>
                        <a:cs typeface="Arial" pitchFamily="34" charset="0"/>
                      </a:endParaRPr>
                    </a:p>
                  </a:txBody>
                  <a:tcPr marL="31753" marR="31753" marT="0" marB="0" anchor="b">
                    <a:lnL>
                      <a:noFill/>
                    </a:lnL>
                    <a:lnR>
                      <a:noFill/>
                    </a:lnR>
                    <a:lnT>
                      <a:noFill/>
                    </a:lnT>
                    <a:lnB>
                      <a:noFill/>
                    </a:lnB>
                    <a:solidFill>
                      <a:srgbClr val="FFFFFF"/>
                    </a:solidFill>
                  </a:tcPr>
                </a:tc>
                <a:tc>
                  <a:txBody>
                    <a:bodyPr/>
                    <a:lstStyle/>
                    <a:p>
                      <a:pPr>
                        <a:lnSpc>
                          <a:spcPct val="115000"/>
                        </a:lnSpc>
                        <a:spcAft>
                          <a:spcPts val="0"/>
                        </a:spcAft>
                      </a:pPr>
                      <a:r>
                        <a:rPr lang="nl-NL" sz="1400">
                          <a:solidFill>
                            <a:schemeClr val="tx1">
                              <a:lumMod val="75000"/>
                              <a:lumOff val="25000"/>
                            </a:schemeClr>
                          </a:solidFill>
                          <a:latin typeface="Arial" pitchFamily="34" charset="0"/>
                          <a:ea typeface="Times New Roman"/>
                          <a:cs typeface="Arial" pitchFamily="34" charset="0"/>
                        </a:rPr>
                        <a:t>English</a:t>
                      </a:r>
                      <a:endParaRPr lang="nl-NL" sz="1400">
                        <a:solidFill>
                          <a:schemeClr val="tx1">
                            <a:lumMod val="75000"/>
                            <a:lumOff val="25000"/>
                          </a:schemeClr>
                        </a:solidFill>
                        <a:latin typeface="Arial" pitchFamily="34" charset="0"/>
                        <a:ea typeface="Calibri"/>
                        <a:cs typeface="Arial" pitchFamily="34" charset="0"/>
                      </a:endParaRPr>
                    </a:p>
                  </a:txBody>
                  <a:tcPr marL="31753" marR="31753" marT="0" marB="0" anchor="b">
                    <a:lnL>
                      <a:noFill/>
                    </a:lnL>
                    <a:lnR>
                      <a:noFill/>
                    </a:lnR>
                    <a:lnT>
                      <a:noFill/>
                    </a:lnT>
                    <a:lnB>
                      <a:noFill/>
                    </a:lnB>
                    <a:solidFill>
                      <a:srgbClr val="FFFFFF"/>
                    </a:solidFill>
                  </a:tcPr>
                </a:tc>
                <a:tc>
                  <a:txBody>
                    <a:bodyPr/>
                    <a:lstStyle/>
                    <a:p>
                      <a:pPr>
                        <a:lnSpc>
                          <a:spcPct val="115000"/>
                        </a:lnSpc>
                        <a:spcAft>
                          <a:spcPts val="0"/>
                        </a:spcAft>
                      </a:pPr>
                      <a:r>
                        <a:rPr lang="nl-NL" sz="1400">
                          <a:solidFill>
                            <a:schemeClr val="tx1">
                              <a:lumMod val="75000"/>
                              <a:lumOff val="25000"/>
                            </a:schemeClr>
                          </a:solidFill>
                          <a:latin typeface="Arial" pitchFamily="34" charset="0"/>
                          <a:ea typeface="Times New Roman"/>
                          <a:cs typeface="Arial" pitchFamily="34" charset="0"/>
                        </a:rPr>
                        <a:t>www.englishlanguagejobs.com</a:t>
                      </a:r>
                      <a:endParaRPr lang="nl-NL" sz="1400">
                        <a:solidFill>
                          <a:schemeClr val="tx1">
                            <a:lumMod val="75000"/>
                            <a:lumOff val="25000"/>
                          </a:schemeClr>
                        </a:solidFill>
                        <a:latin typeface="Arial" pitchFamily="34" charset="0"/>
                        <a:ea typeface="Calibri"/>
                        <a:cs typeface="Arial" pitchFamily="34" charset="0"/>
                      </a:endParaRPr>
                    </a:p>
                  </a:txBody>
                  <a:tcPr marL="31753" marR="31753" marT="0" marB="0" anchor="b">
                    <a:lnL>
                      <a:noFill/>
                    </a:lnL>
                    <a:lnR>
                      <a:noFill/>
                    </a:lnR>
                    <a:lnT>
                      <a:noFill/>
                    </a:lnT>
                    <a:lnB>
                      <a:noFill/>
                    </a:lnB>
                    <a:solidFill>
                      <a:srgbClr val="FFFFFF"/>
                    </a:solidFill>
                  </a:tcPr>
                </a:tc>
              </a:tr>
              <a:tr h="239116">
                <a:tc>
                  <a:txBody>
                    <a:bodyPr/>
                    <a:lstStyle/>
                    <a:p>
                      <a:pPr marL="0" indent="0">
                        <a:lnSpc>
                          <a:spcPct val="115000"/>
                        </a:lnSpc>
                        <a:spcAft>
                          <a:spcPts val="0"/>
                        </a:spcAft>
                      </a:pPr>
                      <a:r>
                        <a:rPr lang="nl-NL" sz="1400" dirty="0" err="1">
                          <a:solidFill>
                            <a:schemeClr val="tx1">
                              <a:lumMod val="75000"/>
                              <a:lumOff val="25000"/>
                            </a:schemeClr>
                          </a:solidFill>
                          <a:latin typeface="Arial" pitchFamily="34" charset="0"/>
                          <a:ea typeface="Times New Roman"/>
                          <a:cs typeface="Arial" pitchFamily="34" charset="0"/>
                        </a:rPr>
                        <a:t>Emea</a:t>
                      </a:r>
                      <a:r>
                        <a:rPr lang="nl-NL" sz="1400" dirty="0">
                          <a:solidFill>
                            <a:schemeClr val="tx1">
                              <a:lumMod val="75000"/>
                              <a:lumOff val="25000"/>
                            </a:schemeClr>
                          </a:solidFill>
                          <a:latin typeface="Arial" pitchFamily="34" charset="0"/>
                          <a:ea typeface="Times New Roman"/>
                          <a:cs typeface="Arial" pitchFamily="34" charset="0"/>
                        </a:rPr>
                        <a:t> </a:t>
                      </a:r>
                      <a:r>
                        <a:rPr lang="nl-NL" sz="1400" dirty="0" err="1">
                          <a:solidFill>
                            <a:schemeClr val="tx1">
                              <a:lumMod val="75000"/>
                              <a:lumOff val="25000"/>
                            </a:schemeClr>
                          </a:solidFill>
                          <a:latin typeface="Arial" pitchFamily="34" charset="0"/>
                          <a:ea typeface="Times New Roman"/>
                          <a:cs typeface="Arial" pitchFamily="34" charset="0"/>
                        </a:rPr>
                        <a:t>Recruitment</a:t>
                      </a:r>
                      <a:endParaRPr lang="nl-NL" sz="1400" dirty="0">
                        <a:solidFill>
                          <a:schemeClr val="tx1">
                            <a:lumMod val="75000"/>
                            <a:lumOff val="25000"/>
                          </a:schemeClr>
                        </a:solidFill>
                        <a:latin typeface="Arial" pitchFamily="34" charset="0"/>
                        <a:ea typeface="Calibri"/>
                        <a:cs typeface="Arial" pitchFamily="34" charset="0"/>
                      </a:endParaRPr>
                    </a:p>
                  </a:txBody>
                  <a:tcPr marL="31753" marR="31753" marT="0" marB="0" anchor="b">
                    <a:lnL>
                      <a:noFill/>
                    </a:lnL>
                    <a:lnR>
                      <a:noFill/>
                    </a:lnR>
                    <a:lnT>
                      <a:noFill/>
                    </a:lnT>
                    <a:lnB>
                      <a:noFill/>
                    </a:lnB>
                    <a:solidFill>
                      <a:srgbClr val="FFFFFF"/>
                    </a:solidFill>
                  </a:tcPr>
                </a:tc>
                <a:tc>
                  <a:txBody>
                    <a:bodyPr/>
                    <a:lstStyle/>
                    <a:p>
                      <a:pPr>
                        <a:lnSpc>
                          <a:spcPct val="115000"/>
                        </a:lnSpc>
                        <a:spcAft>
                          <a:spcPts val="0"/>
                        </a:spcAft>
                      </a:pPr>
                      <a:r>
                        <a:rPr lang="nl-NL" sz="1400">
                          <a:solidFill>
                            <a:schemeClr val="tx1">
                              <a:lumMod val="75000"/>
                              <a:lumOff val="25000"/>
                            </a:schemeClr>
                          </a:solidFill>
                          <a:latin typeface="Arial" pitchFamily="34" charset="0"/>
                          <a:ea typeface="Times New Roman"/>
                          <a:cs typeface="Arial" pitchFamily="34" charset="0"/>
                        </a:rPr>
                        <a:t>English</a:t>
                      </a:r>
                      <a:endParaRPr lang="nl-NL" sz="1400">
                        <a:solidFill>
                          <a:schemeClr val="tx1">
                            <a:lumMod val="75000"/>
                            <a:lumOff val="25000"/>
                          </a:schemeClr>
                        </a:solidFill>
                        <a:latin typeface="Arial" pitchFamily="34" charset="0"/>
                        <a:ea typeface="Calibri"/>
                        <a:cs typeface="Arial" pitchFamily="34" charset="0"/>
                      </a:endParaRPr>
                    </a:p>
                  </a:txBody>
                  <a:tcPr marL="31753" marR="31753" marT="0" marB="0" anchor="b">
                    <a:lnL>
                      <a:noFill/>
                    </a:lnL>
                    <a:lnR>
                      <a:noFill/>
                    </a:lnR>
                    <a:lnT>
                      <a:noFill/>
                    </a:lnT>
                    <a:lnB>
                      <a:noFill/>
                    </a:lnB>
                    <a:solidFill>
                      <a:srgbClr val="FFFFFF"/>
                    </a:solidFill>
                  </a:tcPr>
                </a:tc>
                <a:tc>
                  <a:txBody>
                    <a:bodyPr/>
                    <a:lstStyle/>
                    <a:p>
                      <a:pPr>
                        <a:lnSpc>
                          <a:spcPct val="115000"/>
                        </a:lnSpc>
                        <a:spcAft>
                          <a:spcPts val="0"/>
                        </a:spcAft>
                      </a:pPr>
                      <a:r>
                        <a:rPr lang="nl-NL" sz="1400">
                          <a:solidFill>
                            <a:schemeClr val="tx1">
                              <a:lumMod val="75000"/>
                              <a:lumOff val="25000"/>
                            </a:schemeClr>
                          </a:solidFill>
                          <a:latin typeface="Arial" pitchFamily="34" charset="0"/>
                          <a:ea typeface="Times New Roman"/>
                          <a:cs typeface="Arial" pitchFamily="34" charset="0"/>
                        </a:rPr>
                        <a:t>www.emearecruitment.eu</a:t>
                      </a:r>
                      <a:endParaRPr lang="nl-NL" sz="1400">
                        <a:solidFill>
                          <a:schemeClr val="tx1">
                            <a:lumMod val="75000"/>
                            <a:lumOff val="25000"/>
                          </a:schemeClr>
                        </a:solidFill>
                        <a:latin typeface="Arial" pitchFamily="34" charset="0"/>
                        <a:ea typeface="Calibri"/>
                        <a:cs typeface="Arial" pitchFamily="34" charset="0"/>
                      </a:endParaRPr>
                    </a:p>
                  </a:txBody>
                  <a:tcPr marL="31753" marR="31753" marT="0" marB="0" anchor="b">
                    <a:lnL>
                      <a:noFill/>
                    </a:lnL>
                    <a:lnR>
                      <a:noFill/>
                    </a:lnR>
                    <a:lnT>
                      <a:noFill/>
                    </a:lnT>
                    <a:lnB>
                      <a:noFill/>
                    </a:lnB>
                    <a:solidFill>
                      <a:srgbClr val="FFFFFF"/>
                    </a:solidFill>
                  </a:tcPr>
                </a:tc>
              </a:tr>
              <a:tr h="239116">
                <a:tc>
                  <a:txBody>
                    <a:bodyPr/>
                    <a:lstStyle/>
                    <a:p>
                      <a:pPr marL="0" indent="0">
                        <a:lnSpc>
                          <a:spcPct val="115000"/>
                        </a:lnSpc>
                        <a:spcAft>
                          <a:spcPts val="0"/>
                        </a:spcAft>
                      </a:pPr>
                      <a:r>
                        <a:rPr lang="nl-NL" sz="1400" dirty="0">
                          <a:solidFill>
                            <a:schemeClr val="tx1">
                              <a:lumMod val="75000"/>
                              <a:lumOff val="25000"/>
                            </a:schemeClr>
                          </a:solidFill>
                          <a:latin typeface="Arial" pitchFamily="34" charset="0"/>
                          <a:ea typeface="Times New Roman"/>
                          <a:cs typeface="Arial" pitchFamily="34" charset="0"/>
                        </a:rPr>
                        <a:t>Jobs in Amsterdam</a:t>
                      </a:r>
                      <a:endParaRPr lang="nl-NL" sz="1400" dirty="0">
                        <a:solidFill>
                          <a:schemeClr val="tx1">
                            <a:lumMod val="75000"/>
                            <a:lumOff val="25000"/>
                          </a:schemeClr>
                        </a:solidFill>
                        <a:latin typeface="Arial" pitchFamily="34" charset="0"/>
                        <a:ea typeface="Calibri"/>
                        <a:cs typeface="Arial" pitchFamily="34" charset="0"/>
                      </a:endParaRPr>
                    </a:p>
                  </a:txBody>
                  <a:tcPr marL="31753" marR="31753" marT="0" marB="0" anchor="b">
                    <a:lnL>
                      <a:noFill/>
                    </a:lnL>
                    <a:lnR>
                      <a:noFill/>
                    </a:lnR>
                    <a:lnT>
                      <a:noFill/>
                    </a:lnT>
                    <a:lnB>
                      <a:noFill/>
                    </a:lnB>
                    <a:solidFill>
                      <a:srgbClr val="FFFFFF"/>
                    </a:solidFill>
                  </a:tcPr>
                </a:tc>
                <a:tc>
                  <a:txBody>
                    <a:bodyPr/>
                    <a:lstStyle/>
                    <a:p>
                      <a:pPr>
                        <a:lnSpc>
                          <a:spcPct val="115000"/>
                        </a:lnSpc>
                        <a:spcAft>
                          <a:spcPts val="0"/>
                        </a:spcAft>
                      </a:pPr>
                      <a:r>
                        <a:rPr lang="nl-NL" sz="1400">
                          <a:solidFill>
                            <a:schemeClr val="tx1">
                              <a:lumMod val="75000"/>
                              <a:lumOff val="25000"/>
                            </a:schemeClr>
                          </a:solidFill>
                          <a:latin typeface="Arial" pitchFamily="34" charset="0"/>
                          <a:ea typeface="Times New Roman"/>
                          <a:cs typeface="Arial" pitchFamily="34" charset="0"/>
                        </a:rPr>
                        <a:t>English</a:t>
                      </a:r>
                      <a:endParaRPr lang="nl-NL" sz="1400">
                        <a:solidFill>
                          <a:schemeClr val="tx1">
                            <a:lumMod val="75000"/>
                            <a:lumOff val="25000"/>
                          </a:schemeClr>
                        </a:solidFill>
                        <a:latin typeface="Arial" pitchFamily="34" charset="0"/>
                        <a:ea typeface="Calibri"/>
                        <a:cs typeface="Arial" pitchFamily="34" charset="0"/>
                      </a:endParaRPr>
                    </a:p>
                  </a:txBody>
                  <a:tcPr marL="31753" marR="31753" marT="0" marB="0" anchor="b">
                    <a:lnL>
                      <a:noFill/>
                    </a:lnL>
                    <a:lnR>
                      <a:noFill/>
                    </a:lnR>
                    <a:lnT>
                      <a:noFill/>
                    </a:lnT>
                    <a:lnB>
                      <a:noFill/>
                    </a:lnB>
                    <a:solidFill>
                      <a:srgbClr val="FFFFFF"/>
                    </a:solidFill>
                  </a:tcPr>
                </a:tc>
                <a:tc>
                  <a:txBody>
                    <a:bodyPr/>
                    <a:lstStyle/>
                    <a:p>
                      <a:pPr>
                        <a:lnSpc>
                          <a:spcPct val="115000"/>
                        </a:lnSpc>
                        <a:spcAft>
                          <a:spcPts val="0"/>
                        </a:spcAft>
                      </a:pPr>
                      <a:r>
                        <a:rPr lang="nl-NL" sz="1400">
                          <a:solidFill>
                            <a:schemeClr val="tx1">
                              <a:lumMod val="75000"/>
                              <a:lumOff val="25000"/>
                            </a:schemeClr>
                          </a:solidFill>
                          <a:latin typeface="Arial" pitchFamily="34" charset="0"/>
                          <a:ea typeface="Calibri"/>
                          <a:cs typeface="Arial" pitchFamily="34" charset="0"/>
                        </a:rPr>
                        <a:t>www.jobinamsterdam.com</a:t>
                      </a:r>
                    </a:p>
                  </a:txBody>
                  <a:tcPr marL="31753" marR="31753" marT="0" marB="0" anchor="b">
                    <a:lnL>
                      <a:noFill/>
                    </a:lnL>
                    <a:lnR>
                      <a:noFill/>
                    </a:lnR>
                    <a:lnT>
                      <a:noFill/>
                    </a:lnT>
                    <a:lnB>
                      <a:noFill/>
                    </a:lnB>
                    <a:solidFill>
                      <a:srgbClr val="FFFFFF"/>
                    </a:solidFill>
                  </a:tcPr>
                </a:tc>
              </a:tr>
              <a:tr h="239116">
                <a:tc>
                  <a:txBody>
                    <a:bodyPr/>
                    <a:lstStyle/>
                    <a:p>
                      <a:pPr marL="0" indent="0">
                        <a:lnSpc>
                          <a:spcPct val="115000"/>
                        </a:lnSpc>
                        <a:spcAft>
                          <a:spcPts val="0"/>
                        </a:spcAft>
                      </a:pPr>
                      <a:r>
                        <a:rPr lang="nl-NL" sz="1400" dirty="0" err="1">
                          <a:solidFill>
                            <a:schemeClr val="tx1">
                              <a:lumMod val="75000"/>
                              <a:lumOff val="25000"/>
                            </a:schemeClr>
                          </a:solidFill>
                          <a:latin typeface="Arial" pitchFamily="34" charset="0"/>
                          <a:ea typeface="Times New Roman"/>
                          <a:cs typeface="Arial" pitchFamily="34" charset="0"/>
                        </a:rPr>
                        <a:t>eFinancial</a:t>
                      </a:r>
                      <a:r>
                        <a:rPr lang="nl-NL" sz="1400" dirty="0">
                          <a:solidFill>
                            <a:schemeClr val="tx1">
                              <a:lumMod val="75000"/>
                              <a:lumOff val="25000"/>
                            </a:schemeClr>
                          </a:solidFill>
                          <a:latin typeface="Arial" pitchFamily="34" charset="0"/>
                          <a:ea typeface="Times New Roman"/>
                          <a:cs typeface="Arial" pitchFamily="34" charset="0"/>
                        </a:rPr>
                        <a:t> </a:t>
                      </a:r>
                      <a:r>
                        <a:rPr lang="nl-NL" sz="1400" dirty="0" err="1">
                          <a:solidFill>
                            <a:schemeClr val="tx1">
                              <a:lumMod val="75000"/>
                              <a:lumOff val="25000"/>
                            </a:schemeClr>
                          </a:solidFill>
                          <a:latin typeface="Arial" pitchFamily="34" charset="0"/>
                          <a:ea typeface="Times New Roman"/>
                          <a:cs typeface="Arial" pitchFamily="34" charset="0"/>
                        </a:rPr>
                        <a:t>careers</a:t>
                      </a:r>
                      <a:endParaRPr lang="nl-NL" sz="1400" dirty="0">
                        <a:solidFill>
                          <a:schemeClr val="tx1">
                            <a:lumMod val="75000"/>
                            <a:lumOff val="25000"/>
                          </a:schemeClr>
                        </a:solidFill>
                        <a:latin typeface="Arial" pitchFamily="34" charset="0"/>
                        <a:ea typeface="Calibri"/>
                        <a:cs typeface="Arial" pitchFamily="34" charset="0"/>
                      </a:endParaRPr>
                    </a:p>
                  </a:txBody>
                  <a:tcPr marL="31753" marR="31753" marT="0" marB="0" anchor="b">
                    <a:lnL>
                      <a:noFill/>
                    </a:lnL>
                    <a:lnR>
                      <a:noFill/>
                    </a:lnR>
                    <a:lnT>
                      <a:noFill/>
                    </a:lnT>
                    <a:lnB>
                      <a:noFill/>
                    </a:lnB>
                    <a:solidFill>
                      <a:srgbClr val="FFFFFF"/>
                    </a:solidFill>
                  </a:tcPr>
                </a:tc>
                <a:tc>
                  <a:txBody>
                    <a:bodyPr/>
                    <a:lstStyle/>
                    <a:p>
                      <a:pPr>
                        <a:lnSpc>
                          <a:spcPct val="115000"/>
                        </a:lnSpc>
                        <a:spcAft>
                          <a:spcPts val="0"/>
                        </a:spcAft>
                      </a:pPr>
                      <a:r>
                        <a:rPr lang="nl-NL" sz="1400">
                          <a:solidFill>
                            <a:schemeClr val="tx1">
                              <a:lumMod val="75000"/>
                              <a:lumOff val="25000"/>
                            </a:schemeClr>
                          </a:solidFill>
                          <a:latin typeface="Arial" pitchFamily="34" charset="0"/>
                          <a:ea typeface="Times New Roman"/>
                          <a:cs typeface="Arial" pitchFamily="34" charset="0"/>
                        </a:rPr>
                        <a:t>Dutch</a:t>
                      </a:r>
                      <a:endParaRPr lang="nl-NL" sz="1400">
                        <a:solidFill>
                          <a:schemeClr val="tx1">
                            <a:lumMod val="75000"/>
                            <a:lumOff val="25000"/>
                          </a:schemeClr>
                        </a:solidFill>
                        <a:latin typeface="Arial" pitchFamily="34" charset="0"/>
                        <a:ea typeface="Calibri"/>
                        <a:cs typeface="Arial" pitchFamily="34" charset="0"/>
                      </a:endParaRPr>
                    </a:p>
                  </a:txBody>
                  <a:tcPr marL="31753" marR="31753" marT="0" marB="0" anchor="b">
                    <a:lnL>
                      <a:noFill/>
                    </a:lnL>
                    <a:lnR>
                      <a:noFill/>
                    </a:lnR>
                    <a:lnT>
                      <a:noFill/>
                    </a:lnT>
                    <a:lnB>
                      <a:noFill/>
                    </a:lnB>
                    <a:solidFill>
                      <a:srgbClr val="FFFFFF"/>
                    </a:solidFill>
                  </a:tcPr>
                </a:tc>
                <a:tc>
                  <a:txBody>
                    <a:bodyPr/>
                    <a:lstStyle/>
                    <a:p>
                      <a:pPr>
                        <a:lnSpc>
                          <a:spcPct val="115000"/>
                        </a:lnSpc>
                        <a:spcAft>
                          <a:spcPts val="0"/>
                        </a:spcAft>
                      </a:pPr>
                      <a:r>
                        <a:rPr lang="nl-NL" sz="1400">
                          <a:solidFill>
                            <a:schemeClr val="tx1">
                              <a:lumMod val="75000"/>
                              <a:lumOff val="25000"/>
                            </a:schemeClr>
                          </a:solidFill>
                          <a:latin typeface="Arial" pitchFamily="34" charset="0"/>
                          <a:ea typeface="Times New Roman"/>
                          <a:cs typeface="Arial" pitchFamily="34" charset="0"/>
                        </a:rPr>
                        <a:t>http://en.efinancialcareers.nl</a:t>
                      </a:r>
                      <a:endParaRPr lang="nl-NL" sz="1400">
                        <a:solidFill>
                          <a:schemeClr val="tx1">
                            <a:lumMod val="75000"/>
                            <a:lumOff val="25000"/>
                          </a:schemeClr>
                        </a:solidFill>
                        <a:latin typeface="Arial" pitchFamily="34" charset="0"/>
                        <a:ea typeface="Calibri"/>
                        <a:cs typeface="Arial" pitchFamily="34" charset="0"/>
                      </a:endParaRPr>
                    </a:p>
                  </a:txBody>
                  <a:tcPr marL="31753" marR="31753" marT="0" marB="0" anchor="b">
                    <a:lnL>
                      <a:noFill/>
                    </a:lnL>
                    <a:lnR>
                      <a:noFill/>
                    </a:lnR>
                    <a:lnT>
                      <a:noFill/>
                    </a:lnT>
                    <a:lnB>
                      <a:noFill/>
                    </a:lnB>
                    <a:solidFill>
                      <a:srgbClr val="FFFFFF"/>
                    </a:solidFill>
                  </a:tcPr>
                </a:tc>
              </a:tr>
              <a:tr h="239116">
                <a:tc>
                  <a:txBody>
                    <a:bodyPr/>
                    <a:lstStyle/>
                    <a:p>
                      <a:pPr marL="0" indent="0">
                        <a:lnSpc>
                          <a:spcPct val="115000"/>
                        </a:lnSpc>
                        <a:spcAft>
                          <a:spcPts val="0"/>
                        </a:spcAft>
                      </a:pPr>
                      <a:r>
                        <a:rPr lang="nl-NL" sz="1400" dirty="0" err="1">
                          <a:solidFill>
                            <a:schemeClr val="tx1">
                              <a:lumMod val="75000"/>
                              <a:lumOff val="25000"/>
                            </a:schemeClr>
                          </a:solidFill>
                          <a:latin typeface="Arial" pitchFamily="34" charset="0"/>
                          <a:ea typeface="Times New Roman"/>
                          <a:cs typeface="Arial" pitchFamily="34" charset="0"/>
                        </a:rPr>
                        <a:t>Stepstone</a:t>
                      </a:r>
                      <a:endParaRPr lang="nl-NL" sz="1400" dirty="0">
                        <a:solidFill>
                          <a:schemeClr val="tx1">
                            <a:lumMod val="75000"/>
                            <a:lumOff val="25000"/>
                          </a:schemeClr>
                        </a:solidFill>
                        <a:latin typeface="Arial" pitchFamily="34" charset="0"/>
                        <a:ea typeface="Calibri"/>
                        <a:cs typeface="Arial" pitchFamily="34" charset="0"/>
                      </a:endParaRPr>
                    </a:p>
                  </a:txBody>
                  <a:tcPr marL="31753" marR="31753" marT="0" marB="0" anchor="b">
                    <a:lnL>
                      <a:noFill/>
                    </a:lnL>
                    <a:lnR>
                      <a:noFill/>
                    </a:lnR>
                    <a:lnT>
                      <a:noFill/>
                    </a:lnT>
                    <a:lnB>
                      <a:noFill/>
                    </a:lnB>
                    <a:solidFill>
                      <a:srgbClr val="FFFFFF"/>
                    </a:solidFill>
                  </a:tcPr>
                </a:tc>
                <a:tc>
                  <a:txBody>
                    <a:bodyPr/>
                    <a:lstStyle/>
                    <a:p>
                      <a:pPr>
                        <a:lnSpc>
                          <a:spcPct val="115000"/>
                        </a:lnSpc>
                        <a:spcAft>
                          <a:spcPts val="0"/>
                        </a:spcAft>
                      </a:pPr>
                      <a:r>
                        <a:rPr lang="nl-NL" sz="1400">
                          <a:solidFill>
                            <a:schemeClr val="tx1">
                              <a:lumMod val="75000"/>
                              <a:lumOff val="25000"/>
                            </a:schemeClr>
                          </a:solidFill>
                          <a:latin typeface="Arial" pitchFamily="34" charset="0"/>
                          <a:ea typeface="Times New Roman"/>
                          <a:cs typeface="Arial" pitchFamily="34" charset="0"/>
                        </a:rPr>
                        <a:t>Dutch</a:t>
                      </a:r>
                      <a:endParaRPr lang="nl-NL" sz="1400">
                        <a:solidFill>
                          <a:schemeClr val="tx1">
                            <a:lumMod val="75000"/>
                            <a:lumOff val="25000"/>
                          </a:schemeClr>
                        </a:solidFill>
                        <a:latin typeface="Arial" pitchFamily="34" charset="0"/>
                        <a:ea typeface="Calibri"/>
                        <a:cs typeface="Arial" pitchFamily="34" charset="0"/>
                      </a:endParaRPr>
                    </a:p>
                  </a:txBody>
                  <a:tcPr marL="31753" marR="31753" marT="0" marB="0" anchor="b">
                    <a:lnL>
                      <a:noFill/>
                    </a:lnL>
                    <a:lnR>
                      <a:noFill/>
                    </a:lnR>
                    <a:lnT>
                      <a:noFill/>
                    </a:lnT>
                    <a:lnB>
                      <a:noFill/>
                    </a:lnB>
                    <a:solidFill>
                      <a:srgbClr val="FFFFFF"/>
                    </a:solidFill>
                  </a:tcPr>
                </a:tc>
                <a:tc>
                  <a:txBody>
                    <a:bodyPr/>
                    <a:lstStyle/>
                    <a:p>
                      <a:pPr>
                        <a:lnSpc>
                          <a:spcPct val="115000"/>
                        </a:lnSpc>
                        <a:spcAft>
                          <a:spcPts val="0"/>
                        </a:spcAft>
                      </a:pPr>
                      <a:r>
                        <a:rPr lang="nl-NL" sz="1400">
                          <a:solidFill>
                            <a:schemeClr val="tx1">
                              <a:lumMod val="75000"/>
                              <a:lumOff val="25000"/>
                            </a:schemeClr>
                          </a:solidFill>
                          <a:latin typeface="Arial" pitchFamily="34" charset="0"/>
                          <a:ea typeface="Times New Roman"/>
                          <a:cs typeface="Arial" pitchFamily="34" charset="0"/>
                        </a:rPr>
                        <a:t>www.stepstone.nl</a:t>
                      </a:r>
                      <a:endParaRPr lang="nl-NL" sz="1400">
                        <a:solidFill>
                          <a:schemeClr val="tx1">
                            <a:lumMod val="75000"/>
                            <a:lumOff val="25000"/>
                          </a:schemeClr>
                        </a:solidFill>
                        <a:latin typeface="Arial" pitchFamily="34" charset="0"/>
                        <a:ea typeface="Calibri"/>
                        <a:cs typeface="Arial" pitchFamily="34" charset="0"/>
                      </a:endParaRPr>
                    </a:p>
                  </a:txBody>
                  <a:tcPr marL="31753" marR="31753" marT="0" marB="0" anchor="b">
                    <a:lnL>
                      <a:noFill/>
                    </a:lnL>
                    <a:lnR>
                      <a:noFill/>
                    </a:lnR>
                    <a:lnT>
                      <a:noFill/>
                    </a:lnT>
                    <a:lnB>
                      <a:noFill/>
                    </a:lnB>
                    <a:solidFill>
                      <a:srgbClr val="FFFFFF"/>
                    </a:solidFill>
                  </a:tcPr>
                </a:tc>
              </a:tr>
              <a:tr h="239116">
                <a:tc>
                  <a:txBody>
                    <a:bodyPr/>
                    <a:lstStyle/>
                    <a:p>
                      <a:pPr marL="0" indent="0">
                        <a:lnSpc>
                          <a:spcPct val="115000"/>
                        </a:lnSpc>
                        <a:spcAft>
                          <a:spcPts val="0"/>
                        </a:spcAft>
                      </a:pPr>
                      <a:r>
                        <a:rPr lang="nl-NL" sz="1400" dirty="0" err="1">
                          <a:solidFill>
                            <a:schemeClr val="tx1">
                              <a:lumMod val="75000"/>
                              <a:lumOff val="25000"/>
                            </a:schemeClr>
                          </a:solidFill>
                          <a:latin typeface="Arial" pitchFamily="34" charset="0"/>
                          <a:ea typeface="Times New Roman"/>
                          <a:cs typeface="Arial" pitchFamily="34" charset="0"/>
                        </a:rPr>
                        <a:t>Careers</a:t>
                      </a:r>
                      <a:r>
                        <a:rPr lang="nl-NL" sz="1400" dirty="0">
                          <a:solidFill>
                            <a:schemeClr val="tx1">
                              <a:lumMod val="75000"/>
                              <a:lumOff val="25000"/>
                            </a:schemeClr>
                          </a:solidFill>
                          <a:latin typeface="Arial" pitchFamily="34" charset="0"/>
                          <a:ea typeface="Times New Roman"/>
                          <a:cs typeface="Arial" pitchFamily="34" charset="0"/>
                        </a:rPr>
                        <a:t> in Holland</a:t>
                      </a:r>
                      <a:endParaRPr lang="nl-NL" sz="1400" dirty="0">
                        <a:solidFill>
                          <a:schemeClr val="tx1">
                            <a:lumMod val="75000"/>
                            <a:lumOff val="25000"/>
                          </a:schemeClr>
                        </a:solidFill>
                        <a:latin typeface="Arial" pitchFamily="34" charset="0"/>
                        <a:ea typeface="Calibri"/>
                        <a:cs typeface="Arial" pitchFamily="34" charset="0"/>
                      </a:endParaRPr>
                    </a:p>
                  </a:txBody>
                  <a:tcPr marL="31753" marR="31753" marT="0" marB="0" anchor="b">
                    <a:lnL>
                      <a:noFill/>
                    </a:lnL>
                    <a:lnR>
                      <a:noFill/>
                    </a:lnR>
                    <a:lnT>
                      <a:noFill/>
                    </a:lnT>
                    <a:lnB>
                      <a:noFill/>
                    </a:lnB>
                    <a:solidFill>
                      <a:srgbClr val="FFFFFF"/>
                    </a:solidFill>
                  </a:tcPr>
                </a:tc>
                <a:tc>
                  <a:txBody>
                    <a:bodyPr/>
                    <a:lstStyle/>
                    <a:p>
                      <a:pPr>
                        <a:lnSpc>
                          <a:spcPct val="115000"/>
                        </a:lnSpc>
                        <a:spcAft>
                          <a:spcPts val="0"/>
                        </a:spcAft>
                      </a:pPr>
                      <a:r>
                        <a:rPr lang="nl-NL" sz="1400">
                          <a:solidFill>
                            <a:schemeClr val="tx1">
                              <a:lumMod val="75000"/>
                              <a:lumOff val="25000"/>
                            </a:schemeClr>
                          </a:solidFill>
                          <a:latin typeface="Arial" pitchFamily="34" charset="0"/>
                          <a:ea typeface="Times New Roman"/>
                          <a:cs typeface="Arial" pitchFamily="34" charset="0"/>
                        </a:rPr>
                        <a:t>English</a:t>
                      </a:r>
                      <a:endParaRPr lang="nl-NL" sz="1400">
                        <a:solidFill>
                          <a:schemeClr val="tx1">
                            <a:lumMod val="75000"/>
                            <a:lumOff val="25000"/>
                          </a:schemeClr>
                        </a:solidFill>
                        <a:latin typeface="Arial" pitchFamily="34" charset="0"/>
                        <a:ea typeface="Calibri"/>
                        <a:cs typeface="Arial" pitchFamily="34" charset="0"/>
                      </a:endParaRPr>
                    </a:p>
                  </a:txBody>
                  <a:tcPr marL="31753" marR="31753" marT="0" marB="0" anchor="b">
                    <a:lnL>
                      <a:noFill/>
                    </a:lnL>
                    <a:lnR>
                      <a:noFill/>
                    </a:lnR>
                    <a:lnT>
                      <a:noFill/>
                    </a:lnT>
                    <a:lnB>
                      <a:noFill/>
                    </a:lnB>
                    <a:solidFill>
                      <a:srgbClr val="FFFFFF"/>
                    </a:solidFill>
                  </a:tcPr>
                </a:tc>
                <a:tc>
                  <a:txBody>
                    <a:bodyPr/>
                    <a:lstStyle/>
                    <a:p>
                      <a:pPr>
                        <a:lnSpc>
                          <a:spcPct val="115000"/>
                        </a:lnSpc>
                        <a:spcAft>
                          <a:spcPts val="0"/>
                        </a:spcAft>
                      </a:pPr>
                      <a:r>
                        <a:rPr lang="nl-NL" sz="1400">
                          <a:solidFill>
                            <a:schemeClr val="tx1">
                              <a:lumMod val="75000"/>
                              <a:lumOff val="25000"/>
                            </a:schemeClr>
                          </a:solidFill>
                          <a:latin typeface="Arial" pitchFamily="34" charset="0"/>
                          <a:ea typeface="Calibri"/>
                          <a:cs typeface="Arial" pitchFamily="34" charset="0"/>
                        </a:rPr>
                        <a:t>www.careersinholland.com</a:t>
                      </a:r>
                    </a:p>
                  </a:txBody>
                  <a:tcPr marL="31753" marR="31753" marT="0" marB="0" anchor="b">
                    <a:lnL>
                      <a:noFill/>
                    </a:lnL>
                    <a:lnR>
                      <a:noFill/>
                    </a:lnR>
                    <a:lnT>
                      <a:noFill/>
                    </a:lnT>
                    <a:lnB>
                      <a:noFill/>
                    </a:lnB>
                    <a:solidFill>
                      <a:srgbClr val="FFFFFF"/>
                    </a:solidFill>
                  </a:tcPr>
                </a:tc>
              </a:tr>
              <a:tr h="239116">
                <a:tc>
                  <a:txBody>
                    <a:bodyPr/>
                    <a:lstStyle/>
                    <a:p>
                      <a:pPr marL="0" indent="0">
                        <a:lnSpc>
                          <a:spcPct val="115000"/>
                        </a:lnSpc>
                        <a:spcAft>
                          <a:spcPts val="0"/>
                        </a:spcAft>
                      </a:pPr>
                      <a:r>
                        <a:rPr lang="nl-NL" sz="1400" dirty="0">
                          <a:solidFill>
                            <a:schemeClr val="tx1">
                              <a:lumMod val="75000"/>
                              <a:lumOff val="25000"/>
                            </a:schemeClr>
                          </a:solidFill>
                          <a:latin typeface="Arial" pitchFamily="34" charset="0"/>
                          <a:ea typeface="Times New Roman"/>
                          <a:cs typeface="Arial" pitchFamily="34" charset="0"/>
                        </a:rPr>
                        <a:t>Top </a:t>
                      </a:r>
                      <a:r>
                        <a:rPr lang="nl-NL" sz="1400" dirty="0" err="1">
                          <a:solidFill>
                            <a:schemeClr val="tx1">
                              <a:lumMod val="75000"/>
                              <a:lumOff val="25000"/>
                            </a:schemeClr>
                          </a:solidFill>
                          <a:latin typeface="Arial" pitchFamily="34" charset="0"/>
                          <a:ea typeface="Times New Roman"/>
                          <a:cs typeface="Arial" pitchFamily="34" charset="0"/>
                        </a:rPr>
                        <a:t>language</a:t>
                      </a:r>
                      <a:r>
                        <a:rPr lang="nl-NL" sz="1400" dirty="0">
                          <a:solidFill>
                            <a:schemeClr val="tx1">
                              <a:lumMod val="75000"/>
                              <a:lumOff val="25000"/>
                            </a:schemeClr>
                          </a:solidFill>
                          <a:latin typeface="Arial" pitchFamily="34" charset="0"/>
                          <a:ea typeface="Times New Roman"/>
                          <a:cs typeface="Arial" pitchFamily="34" charset="0"/>
                        </a:rPr>
                        <a:t> jobs</a:t>
                      </a:r>
                      <a:endParaRPr lang="nl-NL" sz="1400" dirty="0">
                        <a:solidFill>
                          <a:schemeClr val="tx1">
                            <a:lumMod val="75000"/>
                            <a:lumOff val="25000"/>
                          </a:schemeClr>
                        </a:solidFill>
                        <a:latin typeface="Arial" pitchFamily="34" charset="0"/>
                        <a:ea typeface="Calibri"/>
                        <a:cs typeface="Arial" pitchFamily="34" charset="0"/>
                      </a:endParaRPr>
                    </a:p>
                  </a:txBody>
                  <a:tcPr marL="31753" marR="31753" marT="0" marB="0" anchor="b">
                    <a:lnL>
                      <a:noFill/>
                    </a:lnL>
                    <a:lnR>
                      <a:noFill/>
                    </a:lnR>
                    <a:lnT>
                      <a:noFill/>
                    </a:lnT>
                    <a:lnB>
                      <a:noFill/>
                    </a:lnB>
                    <a:solidFill>
                      <a:srgbClr val="FFFFFF"/>
                    </a:solidFill>
                  </a:tcPr>
                </a:tc>
                <a:tc>
                  <a:txBody>
                    <a:bodyPr/>
                    <a:lstStyle/>
                    <a:p>
                      <a:pPr>
                        <a:lnSpc>
                          <a:spcPct val="115000"/>
                        </a:lnSpc>
                        <a:spcAft>
                          <a:spcPts val="0"/>
                        </a:spcAft>
                      </a:pPr>
                      <a:r>
                        <a:rPr lang="nl-NL" sz="1400">
                          <a:solidFill>
                            <a:schemeClr val="tx1">
                              <a:lumMod val="75000"/>
                              <a:lumOff val="25000"/>
                            </a:schemeClr>
                          </a:solidFill>
                          <a:latin typeface="Arial" pitchFamily="34" charset="0"/>
                          <a:ea typeface="Times New Roman"/>
                          <a:cs typeface="Arial" pitchFamily="34" charset="0"/>
                        </a:rPr>
                        <a:t>Engish</a:t>
                      </a:r>
                      <a:endParaRPr lang="nl-NL" sz="1400">
                        <a:solidFill>
                          <a:schemeClr val="tx1">
                            <a:lumMod val="75000"/>
                            <a:lumOff val="25000"/>
                          </a:schemeClr>
                        </a:solidFill>
                        <a:latin typeface="Arial" pitchFamily="34" charset="0"/>
                        <a:ea typeface="Calibri"/>
                        <a:cs typeface="Arial" pitchFamily="34" charset="0"/>
                      </a:endParaRPr>
                    </a:p>
                  </a:txBody>
                  <a:tcPr marL="31753" marR="31753" marT="0" marB="0" anchor="b">
                    <a:lnL>
                      <a:noFill/>
                    </a:lnL>
                    <a:lnR>
                      <a:noFill/>
                    </a:lnR>
                    <a:lnT>
                      <a:noFill/>
                    </a:lnT>
                    <a:lnB>
                      <a:noFill/>
                    </a:lnB>
                    <a:solidFill>
                      <a:srgbClr val="FFFFFF"/>
                    </a:solidFill>
                  </a:tcPr>
                </a:tc>
                <a:tc>
                  <a:txBody>
                    <a:bodyPr/>
                    <a:lstStyle/>
                    <a:p>
                      <a:pPr>
                        <a:lnSpc>
                          <a:spcPct val="115000"/>
                        </a:lnSpc>
                        <a:spcAft>
                          <a:spcPts val="0"/>
                        </a:spcAft>
                      </a:pPr>
                      <a:r>
                        <a:rPr lang="nl-NL" sz="1400" dirty="0" err="1">
                          <a:solidFill>
                            <a:schemeClr val="tx1">
                              <a:lumMod val="75000"/>
                              <a:lumOff val="25000"/>
                            </a:schemeClr>
                          </a:solidFill>
                          <a:latin typeface="Arial" pitchFamily="34" charset="0"/>
                          <a:ea typeface="Calibri"/>
                          <a:cs typeface="Arial" pitchFamily="34" charset="0"/>
                        </a:rPr>
                        <a:t>www.toplanguagejobs.nl</a:t>
                      </a:r>
                      <a:endParaRPr lang="nl-NL" sz="1400" dirty="0">
                        <a:solidFill>
                          <a:schemeClr val="tx1">
                            <a:lumMod val="75000"/>
                            <a:lumOff val="25000"/>
                          </a:schemeClr>
                        </a:solidFill>
                        <a:latin typeface="Arial" pitchFamily="34" charset="0"/>
                        <a:ea typeface="Calibri"/>
                        <a:cs typeface="Arial" pitchFamily="34" charset="0"/>
                      </a:endParaRPr>
                    </a:p>
                  </a:txBody>
                  <a:tcPr marL="31753" marR="31753" marT="0" marB="0" anchor="b">
                    <a:lnL>
                      <a:noFill/>
                    </a:lnL>
                    <a:lnR>
                      <a:noFill/>
                    </a:lnR>
                    <a:lnT>
                      <a:noFill/>
                    </a:lnT>
                    <a:lnB>
                      <a:noFill/>
                    </a:lnB>
                    <a:solidFill>
                      <a:srgbClr val="FFFFFF"/>
                    </a:solidFill>
                  </a:tcPr>
                </a:tc>
              </a:tr>
            </a:tbl>
          </a:graphicData>
        </a:graphic>
      </p:graphicFrame>
    </p:spTree>
  </p:cSld>
  <p:clrMapOvr>
    <a:masterClrMapping/>
  </p:clrMapOvr>
  <p:transition>
    <p:pull dir="ru"/>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5" name="CustomShape 1"/>
          <p:cNvSpPr/>
          <p:nvPr/>
        </p:nvSpPr>
        <p:spPr>
          <a:xfrm>
            <a:off x="1899000" y="1643040"/>
            <a:ext cx="1703160" cy="364680"/>
          </a:xfrm>
          <a:prstGeom prst="rect">
            <a:avLst/>
          </a:prstGeom>
        </p:spPr>
        <p:txBody>
          <a:bodyPr wrap="none" lIns="90000" tIns="45000" rIns="90000" bIns="45000"/>
          <a:lstStyle/>
          <a:p>
            <a:r>
              <a:rPr lang="nl-NL">
                <a:solidFill>
                  <a:srgbClr val="808080"/>
                </a:solidFill>
                <a:latin typeface="Arial"/>
              </a:rPr>
              <a:t>RSS Job feeds</a:t>
            </a:r>
            <a:endParaRPr/>
          </a:p>
        </p:txBody>
      </p:sp>
      <p:pic>
        <p:nvPicPr>
          <p:cNvPr id="276" name="Picture 2"/>
          <p:cNvPicPr/>
          <p:nvPr/>
        </p:nvPicPr>
        <p:blipFill>
          <a:blip r:embed="rId2"/>
          <a:stretch>
            <a:fillRect/>
          </a:stretch>
        </p:blipFill>
        <p:spPr>
          <a:xfrm>
            <a:off x="1763640" y="2208240"/>
            <a:ext cx="861480" cy="785520"/>
          </a:xfrm>
          <a:prstGeom prst="rect">
            <a:avLst/>
          </a:prstGeom>
        </p:spPr>
      </p:pic>
      <p:pic>
        <p:nvPicPr>
          <p:cNvPr id="277" name="Picture 3"/>
          <p:cNvPicPr/>
          <p:nvPr/>
        </p:nvPicPr>
        <p:blipFill>
          <a:blip r:embed="rId3"/>
          <a:stretch>
            <a:fillRect/>
          </a:stretch>
        </p:blipFill>
        <p:spPr>
          <a:xfrm>
            <a:off x="2916360" y="2257560"/>
            <a:ext cx="686880" cy="686880"/>
          </a:xfrm>
          <a:prstGeom prst="rect">
            <a:avLst/>
          </a:prstGeom>
        </p:spPr>
      </p:pic>
      <p:pic>
        <p:nvPicPr>
          <p:cNvPr id="278" name="Picture 4"/>
          <p:cNvPicPr/>
          <p:nvPr/>
        </p:nvPicPr>
        <p:blipFill>
          <a:blip r:embed="rId4"/>
          <a:stretch>
            <a:fillRect/>
          </a:stretch>
        </p:blipFill>
        <p:spPr>
          <a:xfrm>
            <a:off x="4068720" y="2205000"/>
            <a:ext cx="791640" cy="791640"/>
          </a:xfrm>
          <a:prstGeom prst="rect">
            <a:avLst/>
          </a:prstGeom>
        </p:spPr>
      </p:pic>
      <p:sp>
        <p:nvSpPr>
          <p:cNvPr id="279" name="CustomShape 2"/>
          <p:cNvSpPr/>
          <p:nvPr/>
        </p:nvSpPr>
        <p:spPr>
          <a:xfrm>
            <a:off x="1285920" y="3793320"/>
            <a:ext cx="7143480" cy="1369080"/>
          </a:xfrm>
          <a:prstGeom prst="rect">
            <a:avLst/>
          </a:prstGeom>
        </p:spPr>
        <p:txBody>
          <a:bodyPr lIns="90000" tIns="45000" rIns="90000" bIns="45000" anchor="ctr"/>
          <a:lstStyle/>
          <a:p>
            <a:pPr>
              <a:buFont typeface="Symbol"/>
              <a:buChar char=""/>
            </a:pPr>
            <a:r>
              <a:rPr lang="nl-NL" sz="1400">
                <a:solidFill>
                  <a:srgbClr val="404040"/>
                </a:solidFill>
                <a:latin typeface="Arial"/>
              </a:rPr>
              <a:t>  Not required to register  email address</a:t>
            </a:r>
            <a:endParaRPr/>
          </a:p>
          <a:p>
            <a:pPr>
              <a:buFont typeface="Symbol"/>
              <a:buChar char=""/>
            </a:pPr>
            <a:r>
              <a:rPr lang="nl-NL" sz="1400">
                <a:solidFill>
                  <a:srgbClr val="404040"/>
                </a:solidFill>
                <a:latin typeface="Arial"/>
              </a:rPr>
              <a:t>  RSS job search feed: </a:t>
            </a:r>
            <a:endParaRPr/>
          </a:p>
          <a:p>
            <a:r>
              <a:rPr lang="nl-NL" sz="1400">
                <a:solidFill>
                  <a:srgbClr val="404040"/>
                </a:solidFill>
                <a:latin typeface="Arial"/>
              </a:rPr>
              <a:t>    When a job is posted which matches your criteria a message is  sent to you</a:t>
            </a:r>
            <a:endParaRPr/>
          </a:p>
          <a:p>
            <a:pPr>
              <a:buFont typeface="Symbol"/>
              <a:buChar char=""/>
            </a:pPr>
            <a:r>
              <a:rPr lang="nl-NL" sz="1400">
                <a:solidFill>
                  <a:srgbClr val="404040"/>
                </a:solidFill>
                <a:latin typeface="Arial"/>
              </a:rPr>
              <a:t>  Publishes  content directly to subscriber</a:t>
            </a:r>
            <a:endParaRPr/>
          </a:p>
          <a:p>
            <a:pPr>
              <a:buFont typeface="Symbol"/>
              <a:buChar char=""/>
            </a:pPr>
            <a:r>
              <a:rPr lang="nl-NL" sz="1400">
                <a:solidFill>
                  <a:srgbClr val="404040"/>
                </a:solidFill>
                <a:latin typeface="Arial"/>
              </a:rPr>
              <a:t>  To receive: RSS reader</a:t>
            </a:r>
            <a:endParaRPr/>
          </a:p>
          <a:p>
            <a:pPr>
              <a:buFont typeface="Symbol"/>
              <a:buChar char=""/>
            </a:pPr>
            <a:r>
              <a:rPr lang="nl-NL" sz="1400">
                <a:solidFill>
                  <a:srgbClr val="404040"/>
                </a:solidFill>
                <a:latin typeface="Arial"/>
              </a:rPr>
              <a:t>  Browser Internet Explorer 7/ 8 has a built in RSS reader</a:t>
            </a:r>
            <a:endParaRPr/>
          </a:p>
        </p:txBody>
      </p:sp>
      <p:sp>
        <p:nvSpPr>
          <p:cNvPr id="280" name="TextShape 3"/>
          <p:cNvSpPr txBox="1"/>
          <p:nvPr/>
        </p:nvSpPr>
        <p:spPr>
          <a:xfrm>
            <a:off x="468360" y="563400"/>
            <a:ext cx="8229240" cy="417240"/>
          </a:xfrm>
          <a:prstGeom prst="rect">
            <a:avLst/>
          </a:prstGeom>
        </p:spPr>
        <p:txBody>
          <a:bodyPr/>
          <a:lstStyle/>
          <a:p>
            <a:pPr algn="ctr"/>
            <a:r>
              <a:rPr lang="nl-NL" sz="2000" b="1">
                <a:solidFill>
                  <a:srgbClr val="FF0000"/>
                </a:solidFill>
                <a:latin typeface="Corbel"/>
              </a:rPr>
              <a:t>Commercial Jobsites: Job Boards</a:t>
            </a:r>
            <a:endParaRPr/>
          </a:p>
        </p:txBody>
      </p:sp>
      <p:sp>
        <p:nvSpPr>
          <p:cNvPr id="281" name="CustomShape 4"/>
          <p:cNvSpPr/>
          <p:nvPr/>
        </p:nvSpPr>
        <p:spPr>
          <a:xfrm>
            <a:off x="1857240" y="3143160"/>
            <a:ext cx="4642920" cy="257760"/>
          </a:xfrm>
          <a:prstGeom prst="rect">
            <a:avLst/>
          </a:prstGeom>
        </p:spPr>
        <p:txBody>
          <a:bodyPr lIns="90000" tIns="45000" rIns="90000" bIns="45000"/>
          <a:lstStyle/>
          <a:p>
            <a:r>
              <a:rPr lang="nl-NL" sz="1100">
                <a:solidFill>
                  <a:srgbClr val="404040"/>
                </a:solidFill>
                <a:latin typeface="Arial"/>
              </a:rPr>
              <a:t>‘Really Simple syndication’ or ‘Rich Site Summary’</a:t>
            </a:r>
            <a:endParaRPr/>
          </a:p>
        </p:txBody>
      </p:sp>
    </p:spTree>
    <p:extLst>
      <p:ext uri="{BB962C8B-B14F-4D97-AF65-F5344CB8AC3E}">
        <p14:creationId xmlns:p14="http://schemas.microsoft.com/office/powerpoint/2010/main" val="4067064522"/>
      </p:ext>
    </p:extLst>
  </p:cSld>
  <p:clrMapOvr>
    <a:masterClrMapping/>
  </p:clrMapOvr>
  <p:transition>
    <p:pull dir="ru"/>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 name="TextShape 1"/>
          <p:cNvSpPr txBox="1"/>
          <p:nvPr/>
        </p:nvSpPr>
        <p:spPr>
          <a:xfrm>
            <a:off x="468360" y="563400"/>
            <a:ext cx="8229240" cy="417240"/>
          </a:xfrm>
          <a:prstGeom prst="rect">
            <a:avLst/>
          </a:prstGeom>
        </p:spPr>
        <p:txBody>
          <a:bodyPr/>
          <a:lstStyle/>
          <a:p>
            <a:pPr algn="ctr"/>
            <a:r>
              <a:rPr lang="nl-NL" sz="2000" b="1" dirty="0">
                <a:solidFill>
                  <a:srgbClr val="FF0000"/>
                </a:solidFill>
                <a:latin typeface="Corbel"/>
              </a:rPr>
              <a:t>Commercial Jobsites: Job Boards</a:t>
            </a:r>
            <a:endParaRPr dirty="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1600" y="1916831"/>
            <a:ext cx="3086531" cy="2581635"/>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50213" y="1340767"/>
            <a:ext cx="2528848" cy="4241089"/>
          </a:xfrm>
          <a:prstGeom prst="rect">
            <a:avLst/>
          </a:prstGeom>
        </p:spPr>
      </p:pic>
    </p:spTree>
    <p:extLst>
      <p:ext uri="{BB962C8B-B14F-4D97-AF65-F5344CB8AC3E}">
        <p14:creationId xmlns:p14="http://schemas.microsoft.com/office/powerpoint/2010/main" val="486321015"/>
      </p:ext>
    </p:extLst>
  </p:cSld>
  <p:clrMapOvr>
    <a:masterClrMapping/>
  </p:clrMapOvr>
  <p:transition>
    <p:pull dir="ru"/>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 name="TextShape 1"/>
          <p:cNvSpPr txBox="1"/>
          <p:nvPr/>
        </p:nvSpPr>
        <p:spPr>
          <a:xfrm>
            <a:off x="468360" y="563400"/>
            <a:ext cx="8229240" cy="417240"/>
          </a:xfrm>
          <a:prstGeom prst="rect">
            <a:avLst/>
          </a:prstGeom>
        </p:spPr>
        <p:txBody>
          <a:bodyPr/>
          <a:lstStyle/>
          <a:p>
            <a:pPr algn="ctr"/>
            <a:r>
              <a:rPr lang="nl-NL" sz="2000" b="1" dirty="0" smtClean="0">
                <a:solidFill>
                  <a:srgbClr val="FF0000"/>
                </a:solidFill>
                <a:latin typeface="Corbel"/>
              </a:rPr>
              <a:t>Job Search Engines</a:t>
            </a:r>
            <a:endParaRPr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19085" y="1772816"/>
            <a:ext cx="6362700"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1691680" y="2894895"/>
            <a:ext cx="4572000" cy="2031325"/>
          </a:xfrm>
          <a:prstGeom prst="rect">
            <a:avLst/>
          </a:prstGeom>
        </p:spPr>
        <p:txBody>
          <a:bodyPr>
            <a:spAutoFit/>
          </a:bodyPr>
          <a:lstStyle/>
          <a:p>
            <a:r>
              <a:rPr lang="en-US" sz="1400" dirty="0" err="1" smtClean="0">
                <a:solidFill>
                  <a:schemeClr val="tx1">
                    <a:lumMod val="75000"/>
                    <a:lumOff val="25000"/>
                  </a:schemeClr>
                </a:solidFill>
              </a:rPr>
              <a:t>Justlanded</a:t>
            </a:r>
            <a:r>
              <a:rPr lang="en-US" sz="1400" dirty="0" smtClean="0">
                <a:solidFill>
                  <a:schemeClr val="tx1">
                    <a:lumMod val="75000"/>
                    <a:lumOff val="25000"/>
                  </a:schemeClr>
                </a:solidFill>
              </a:rPr>
              <a:t/>
            </a:r>
            <a:br>
              <a:rPr lang="en-US" sz="1400" dirty="0" smtClean="0">
                <a:solidFill>
                  <a:schemeClr val="tx1">
                    <a:lumMod val="75000"/>
                    <a:lumOff val="25000"/>
                  </a:schemeClr>
                </a:solidFill>
              </a:rPr>
            </a:br>
            <a:r>
              <a:rPr lang="en-US" sz="1400" dirty="0" err="1" smtClean="0">
                <a:solidFill>
                  <a:schemeClr val="tx1">
                    <a:lumMod val="75000"/>
                    <a:lumOff val="25000"/>
                  </a:schemeClr>
                </a:solidFill>
              </a:rPr>
              <a:t>Njobs</a:t>
            </a:r>
            <a:r>
              <a:rPr lang="en-US" sz="1400" dirty="0" smtClean="0">
                <a:solidFill>
                  <a:schemeClr val="tx1">
                    <a:lumMod val="75000"/>
                    <a:lumOff val="25000"/>
                  </a:schemeClr>
                </a:solidFill>
              </a:rPr>
              <a:t> </a:t>
            </a:r>
            <a:br>
              <a:rPr lang="en-US" sz="1400" dirty="0" smtClean="0">
                <a:solidFill>
                  <a:schemeClr val="tx1">
                    <a:lumMod val="75000"/>
                    <a:lumOff val="25000"/>
                  </a:schemeClr>
                </a:solidFill>
              </a:rPr>
            </a:br>
            <a:r>
              <a:rPr lang="en-US" sz="1400" dirty="0" err="1" smtClean="0">
                <a:solidFill>
                  <a:schemeClr val="tx1">
                    <a:lumMod val="75000"/>
                    <a:lumOff val="25000"/>
                  </a:schemeClr>
                </a:solidFill>
              </a:rPr>
              <a:t>Jooble</a:t>
            </a:r>
            <a:r>
              <a:rPr lang="en-US" sz="1400" dirty="0" smtClean="0">
                <a:solidFill>
                  <a:schemeClr val="tx1">
                    <a:lumMod val="75000"/>
                    <a:lumOff val="25000"/>
                  </a:schemeClr>
                </a:solidFill>
              </a:rPr>
              <a:t/>
            </a:r>
            <a:br>
              <a:rPr lang="en-US" sz="1400" dirty="0" smtClean="0">
                <a:solidFill>
                  <a:schemeClr val="tx1">
                    <a:lumMod val="75000"/>
                    <a:lumOff val="25000"/>
                  </a:schemeClr>
                </a:solidFill>
              </a:rPr>
            </a:br>
            <a:r>
              <a:rPr lang="en-US" sz="1400" dirty="0" err="1" smtClean="0">
                <a:solidFill>
                  <a:schemeClr val="tx1">
                    <a:lumMod val="75000"/>
                    <a:lumOff val="25000"/>
                  </a:schemeClr>
                </a:solidFill>
              </a:rPr>
              <a:t>Jobrapido</a:t>
            </a:r>
            <a:r>
              <a:rPr lang="en-US" sz="1400" dirty="0" smtClean="0">
                <a:solidFill>
                  <a:schemeClr val="tx1">
                    <a:lumMod val="75000"/>
                    <a:lumOff val="25000"/>
                  </a:schemeClr>
                </a:solidFill>
              </a:rPr>
              <a:t> </a:t>
            </a:r>
            <a:br>
              <a:rPr lang="en-US" sz="1400" dirty="0" smtClean="0">
                <a:solidFill>
                  <a:schemeClr val="tx1">
                    <a:lumMod val="75000"/>
                    <a:lumOff val="25000"/>
                  </a:schemeClr>
                </a:solidFill>
              </a:rPr>
            </a:br>
            <a:r>
              <a:rPr lang="en-US" sz="1400" dirty="0" err="1" smtClean="0">
                <a:solidFill>
                  <a:schemeClr val="tx1">
                    <a:lumMod val="75000"/>
                    <a:lumOff val="25000"/>
                  </a:schemeClr>
                </a:solidFill>
              </a:rPr>
              <a:t>Simplyhired</a:t>
            </a:r>
            <a:r>
              <a:rPr lang="en-US" sz="1400" dirty="0" smtClean="0">
                <a:solidFill>
                  <a:schemeClr val="tx1">
                    <a:lumMod val="75000"/>
                    <a:lumOff val="25000"/>
                  </a:schemeClr>
                </a:solidFill>
              </a:rPr>
              <a:t>  </a:t>
            </a:r>
            <a:br>
              <a:rPr lang="en-US" sz="1400" dirty="0" smtClean="0">
                <a:solidFill>
                  <a:schemeClr val="tx1">
                    <a:lumMod val="75000"/>
                    <a:lumOff val="25000"/>
                  </a:schemeClr>
                </a:solidFill>
              </a:rPr>
            </a:br>
            <a:r>
              <a:rPr lang="en-US" sz="1400" dirty="0" smtClean="0">
                <a:solidFill>
                  <a:schemeClr val="tx1">
                    <a:lumMod val="75000"/>
                    <a:lumOff val="25000"/>
                  </a:schemeClr>
                </a:solidFill>
              </a:rPr>
              <a:t>Indeed </a:t>
            </a:r>
            <a:br>
              <a:rPr lang="en-US" sz="1400" dirty="0" smtClean="0">
                <a:solidFill>
                  <a:schemeClr val="tx1">
                    <a:lumMod val="75000"/>
                    <a:lumOff val="25000"/>
                  </a:schemeClr>
                </a:solidFill>
              </a:rPr>
            </a:br>
            <a:r>
              <a:rPr lang="en-US" sz="1400" dirty="0" err="1" smtClean="0">
                <a:solidFill>
                  <a:schemeClr val="tx1">
                    <a:lumMod val="75000"/>
                    <a:lumOff val="25000"/>
                  </a:schemeClr>
                </a:solidFill>
              </a:rPr>
              <a:t>Jobsafary</a:t>
            </a:r>
            <a:endParaRPr lang="en-US" sz="1400" dirty="0" smtClean="0">
              <a:solidFill>
                <a:schemeClr val="tx1">
                  <a:lumMod val="75000"/>
                  <a:lumOff val="25000"/>
                </a:schemeClr>
              </a:solidFill>
            </a:endParaRPr>
          </a:p>
          <a:p>
            <a:r>
              <a:rPr lang="en-US" sz="1400" dirty="0" err="1">
                <a:solidFill>
                  <a:schemeClr val="tx1">
                    <a:lumMod val="75000"/>
                    <a:lumOff val="25000"/>
                  </a:schemeClr>
                </a:solidFill>
              </a:rPr>
              <a:t>M</a:t>
            </a:r>
            <a:r>
              <a:rPr lang="en-US" sz="1400" dirty="0" err="1" smtClean="0">
                <a:solidFill>
                  <a:schemeClr val="tx1">
                    <a:lumMod val="75000"/>
                    <a:lumOff val="25000"/>
                  </a:schemeClr>
                </a:solidFill>
              </a:rPr>
              <a:t>itula</a:t>
            </a:r>
            <a:endParaRPr lang="en-US" sz="1400" dirty="0" smtClean="0">
              <a:solidFill>
                <a:schemeClr val="tx1">
                  <a:lumMod val="75000"/>
                  <a:lumOff val="25000"/>
                </a:schemeClr>
              </a:solidFill>
            </a:endParaRPr>
          </a:p>
          <a:p>
            <a:r>
              <a:rPr lang="en-US" sz="1400" dirty="0" err="1" smtClean="0">
                <a:solidFill>
                  <a:schemeClr val="tx1">
                    <a:lumMod val="75000"/>
                    <a:lumOff val="25000"/>
                  </a:schemeClr>
                </a:solidFill>
              </a:rPr>
              <a:t>Zoekmijnbaan</a:t>
            </a:r>
            <a:endParaRPr lang="nl-NL" sz="1400" dirty="0">
              <a:solidFill>
                <a:schemeClr val="tx1">
                  <a:lumMod val="75000"/>
                  <a:lumOff val="25000"/>
                </a:schemeClr>
              </a:solidFill>
            </a:endParaRPr>
          </a:p>
        </p:txBody>
      </p:sp>
    </p:spTree>
  </p:cSld>
  <p:clrMapOvr>
    <a:masterClrMapping/>
  </p:clrMapOvr>
  <p:transition>
    <p:pull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additive="base">
                                        <p:cTn id="7" dur="500" fill="hold"/>
                                        <p:tgtEl>
                                          <p:spTgt spid="3074"/>
                                        </p:tgtEl>
                                        <p:attrNameLst>
                                          <p:attrName>ppt_x</p:attrName>
                                        </p:attrNameLst>
                                      </p:cBhvr>
                                      <p:tavLst>
                                        <p:tav tm="0">
                                          <p:val>
                                            <p:strVal val="#ppt_x"/>
                                          </p:val>
                                        </p:tav>
                                        <p:tav tm="100000">
                                          <p:val>
                                            <p:strVal val="#ppt_x"/>
                                          </p:val>
                                        </p:tav>
                                      </p:tavLst>
                                    </p:anim>
                                    <p:anim calcmode="lin" valueType="num">
                                      <p:cBhvr additive="base">
                                        <p:cTn id="8" dur="500" fill="hold"/>
                                        <p:tgtEl>
                                          <p:spTgt spid="307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5" name="TextShape 1"/>
          <p:cNvSpPr txBox="1"/>
          <p:nvPr/>
        </p:nvSpPr>
        <p:spPr>
          <a:xfrm>
            <a:off x="395280" y="620640"/>
            <a:ext cx="8229240" cy="345600"/>
          </a:xfrm>
          <a:prstGeom prst="rect">
            <a:avLst/>
          </a:prstGeom>
        </p:spPr>
        <p:txBody>
          <a:bodyPr/>
          <a:lstStyle/>
          <a:p>
            <a:pPr algn="ctr"/>
            <a:r>
              <a:rPr lang="nl-NL" sz="2000" b="1" dirty="0">
                <a:solidFill>
                  <a:srgbClr val="FF0000"/>
                </a:solidFill>
                <a:latin typeface="Corbel"/>
              </a:rPr>
              <a:t>Job search engines </a:t>
            </a:r>
            <a:endParaRPr dirty="0"/>
          </a:p>
        </p:txBody>
      </p:sp>
      <p:pic>
        <p:nvPicPr>
          <p:cNvPr id="286" name="Picture 7"/>
          <p:cNvPicPr/>
          <p:nvPr/>
        </p:nvPicPr>
        <p:blipFill>
          <a:blip r:embed="rId2"/>
          <a:stretch>
            <a:fillRect/>
          </a:stretch>
        </p:blipFill>
        <p:spPr>
          <a:xfrm>
            <a:off x="827640" y="1124640"/>
            <a:ext cx="7128360" cy="5193720"/>
          </a:xfrm>
          <a:prstGeom prst="rect">
            <a:avLst/>
          </a:prstGeom>
        </p:spPr>
      </p:pic>
    </p:spTree>
  </p:cSld>
  <p:clrMapOvr>
    <a:masterClrMapping/>
  </p:clrMapOvr>
  <p:transition>
    <p:pull dir="ru"/>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 name="TextShape 1"/>
          <p:cNvSpPr txBox="1"/>
          <p:nvPr/>
        </p:nvSpPr>
        <p:spPr>
          <a:xfrm>
            <a:off x="457200" y="571680"/>
            <a:ext cx="8229240" cy="428400"/>
          </a:xfrm>
          <a:prstGeom prst="rect">
            <a:avLst/>
          </a:prstGeom>
        </p:spPr>
        <p:txBody>
          <a:bodyPr/>
          <a:lstStyle/>
          <a:p>
            <a:pPr algn="ctr"/>
            <a:r>
              <a:rPr lang="nl-NL" sz="2000" b="1">
                <a:solidFill>
                  <a:srgbClr val="FF0000"/>
                </a:solidFill>
                <a:latin typeface="Corbel"/>
              </a:rPr>
              <a:t>Search engines</a:t>
            </a:r>
            <a:endParaRPr/>
          </a:p>
        </p:txBody>
      </p:sp>
      <p:sp>
        <p:nvSpPr>
          <p:cNvPr id="288" name="CustomShape 2"/>
          <p:cNvSpPr/>
          <p:nvPr/>
        </p:nvSpPr>
        <p:spPr>
          <a:xfrm>
            <a:off x="1385732" y="2924944"/>
            <a:ext cx="3285720" cy="2389320"/>
          </a:xfrm>
          <a:prstGeom prst="rect">
            <a:avLst/>
          </a:prstGeom>
        </p:spPr>
        <p:txBody>
          <a:bodyPr lIns="90000" tIns="45000" rIns="90000" bIns="45000" anchor="ctr"/>
          <a:lstStyle/>
          <a:p>
            <a:r>
              <a:rPr lang="nl-NL" dirty="0">
                <a:solidFill>
                  <a:srgbClr val="808080"/>
                </a:solidFill>
                <a:latin typeface="Arial"/>
              </a:rPr>
              <a:t>Search engines</a:t>
            </a:r>
            <a:r>
              <a:rPr lang="nl-NL" sz="1400" dirty="0">
                <a:solidFill>
                  <a:srgbClr val="808080"/>
                </a:solidFill>
                <a:latin typeface="Arial"/>
              </a:rPr>
              <a:t>:</a:t>
            </a:r>
            <a:endParaRPr dirty="0"/>
          </a:p>
          <a:p>
            <a:endParaRPr dirty="0"/>
          </a:p>
          <a:p>
            <a:pPr>
              <a:buFont typeface="Symbol"/>
              <a:buChar char=""/>
            </a:pPr>
            <a:r>
              <a:rPr lang="nl-NL" sz="1400" dirty="0">
                <a:solidFill>
                  <a:srgbClr val="404040"/>
                </a:solidFill>
                <a:latin typeface="Arial"/>
              </a:rPr>
              <a:t>  Google</a:t>
            </a:r>
            <a:endParaRPr dirty="0"/>
          </a:p>
          <a:p>
            <a:pPr>
              <a:buFont typeface="Symbol"/>
              <a:buChar char=""/>
            </a:pPr>
            <a:r>
              <a:rPr lang="nl-NL" sz="1400" dirty="0">
                <a:solidFill>
                  <a:srgbClr val="404040"/>
                </a:solidFill>
                <a:latin typeface="Arial"/>
              </a:rPr>
              <a:t>  AOL</a:t>
            </a:r>
            <a:endParaRPr dirty="0"/>
          </a:p>
          <a:p>
            <a:pPr>
              <a:buFont typeface="Symbol"/>
              <a:buChar char=""/>
            </a:pPr>
            <a:r>
              <a:rPr lang="nl-NL" sz="1400" dirty="0">
                <a:solidFill>
                  <a:srgbClr val="404040"/>
                </a:solidFill>
                <a:latin typeface="Arial"/>
              </a:rPr>
              <a:t>  MSN</a:t>
            </a:r>
            <a:endParaRPr dirty="0"/>
          </a:p>
          <a:p>
            <a:pPr>
              <a:buFont typeface="Symbol"/>
              <a:buChar char=""/>
            </a:pPr>
            <a:r>
              <a:rPr lang="nl-NL" sz="1400" dirty="0">
                <a:solidFill>
                  <a:srgbClr val="404040"/>
                </a:solidFill>
                <a:latin typeface="Arial"/>
              </a:rPr>
              <a:t>  Lycos</a:t>
            </a:r>
            <a:endParaRPr dirty="0"/>
          </a:p>
          <a:p>
            <a:pPr>
              <a:buFont typeface="Symbol"/>
              <a:buChar char=""/>
            </a:pPr>
            <a:r>
              <a:rPr lang="nl-NL" sz="1400" dirty="0">
                <a:solidFill>
                  <a:srgbClr val="404040"/>
                </a:solidFill>
                <a:latin typeface="Arial"/>
              </a:rPr>
              <a:t>  Ask</a:t>
            </a:r>
            <a:endParaRPr dirty="0"/>
          </a:p>
          <a:p>
            <a:pPr>
              <a:buFont typeface="Symbol"/>
              <a:buChar char=""/>
            </a:pPr>
            <a:r>
              <a:rPr lang="nl-NL" sz="1400" dirty="0">
                <a:solidFill>
                  <a:srgbClr val="404040"/>
                </a:solidFill>
                <a:latin typeface="Arial"/>
              </a:rPr>
              <a:t>  Yahoo!</a:t>
            </a:r>
            <a:endParaRPr dirty="0"/>
          </a:p>
          <a:p>
            <a:pPr>
              <a:buFont typeface="Symbol"/>
              <a:buChar char=""/>
            </a:pPr>
            <a:r>
              <a:rPr lang="nl-NL" sz="1400" dirty="0">
                <a:solidFill>
                  <a:srgbClr val="404040"/>
                </a:solidFill>
                <a:latin typeface="Arial"/>
              </a:rPr>
              <a:t>  Etc.</a:t>
            </a:r>
            <a:endParaRPr dirty="0"/>
          </a:p>
          <a:p>
            <a:pPr>
              <a:lnSpc>
                <a:spcPct val="150000"/>
              </a:lnSpc>
            </a:pPr>
            <a:r>
              <a:rPr lang="nl-NL" sz="1400" dirty="0">
                <a:solidFill>
                  <a:srgbClr val="000000"/>
                </a:solidFill>
                <a:latin typeface="Arial"/>
              </a:rPr>
              <a:t>.</a:t>
            </a:r>
            <a:endParaRPr dirty="0"/>
          </a:p>
        </p:txBody>
      </p:sp>
      <p:sp>
        <p:nvSpPr>
          <p:cNvPr id="290" name="CustomShape 4"/>
          <p:cNvSpPr/>
          <p:nvPr/>
        </p:nvSpPr>
        <p:spPr>
          <a:xfrm>
            <a:off x="1347493" y="1482300"/>
            <a:ext cx="6571800" cy="1327320"/>
          </a:xfrm>
          <a:prstGeom prst="rect">
            <a:avLst/>
          </a:prstGeom>
        </p:spPr>
        <p:txBody>
          <a:bodyPr lIns="90000" tIns="45000" rIns="90000" bIns="45000"/>
          <a:lstStyle/>
          <a:p>
            <a:r>
              <a:rPr lang="nl-NL" dirty="0">
                <a:solidFill>
                  <a:srgbClr val="808080"/>
                </a:solidFill>
                <a:latin typeface="Arial"/>
              </a:rPr>
              <a:t>How does it work?</a:t>
            </a:r>
            <a:endParaRPr dirty="0"/>
          </a:p>
          <a:p>
            <a:endParaRPr dirty="0"/>
          </a:p>
          <a:p>
            <a:pPr>
              <a:buFont typeface="Symbol"/>
              <a:buChar char=""/>
            </a:pPr>
            <a:r>
              <a:rPr lang="nl-NL" sz="1400" dirty="0">
                <a:solidFill>
                  <a:srgbClr val="000000"/>
                </a:solidFill>
                <a:latin typeface="Arial"/>
              </a:rPr>
              <a:t>  </a:t>
            </a:r>
            <a:r>
              <a:rPr lang="nl-NL" sz="1400" dirty="0">
                <a:solidFill>
                  <a:srgbClr val="404040"/>
                </a:solidFill>
                <a:latin typeface="Arial"/>
              </a:rPr>
              <a:t>30-35 % are listed</a:t>
            </a:r>
            <a:endParaRPr dirty="0"/>
          </a:p>
          <a:p>
            <a:pPr>
              <a:buFont typeface="Symbol"/>
              <a:buChar char=""/>
            </a:pPr>
            <a:r>
              <a:rPr lang="nl-NL" sz="1400" dirty="0">
                <a:solidFill>
                  <a:srgbClr val="404040"/>
                </a:solidFill>
                <a:latin typeface="Arial"/>
              </a:rPr>
              <a:t>  software: spiders or </a:t>
            </a:r>
            <a:r>
              <a:rPr lang="nl-NL" sz="1400" dirty="0" smtClean="0">
                <a:solidFill>
                  <a:srgbClr val="404040"/>
                </a:solidFill>
                <a:latin typeface="Arial"/>
              </a:rPr>
              <a:t>robots</a:t>
            </a:r>
            <a:endParaRPr dirty="0"/>
          </a:p>
        </p:txBody>
      </p:sp>
    </p:spTree>
  </p:cSld>
  <p:clrMapOvr>
    <a:masterClrMapping/>
  </p:clrMapOvr>
  <p:transition>
    <p:pull dir="ru"/>
  </p:transition>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90"/>
                                        </p:tgtEl>
                                        <p:attrNameLst>
                                          <p:attrName>style.visibility</p:attrName>
                                        </p:attrNameLst>
                                      </p:cBhvr>
                                      <p:to>
                                        <p:strVal val="visible"/>
                                      </p:to>
                                    </p:set>
                                    <p:anim calcmode="lin" valueType="num">
                                      <p:cBhvr additive="repl">
                                        <p:cTn id="7" dur="500" fill="hold"/>
                                        <p:tgtEl>
                                          <p:spTgt spid="290"/>
                                        </p:tgtEl>
                                        <p:attrNameLst>
                                          <p:attrName>ppt_x</p:attrName>
                                        </p:attrNameLst>
                                      </p:cBhvr>
                                      <p:tavLst>
                                        <p:tav tm="0">
                                          <p:val>
                                            <p:strVal val="#ppt_x"/>
                                          </p:val>
                                        </p:tav>
                                        <p:tav tm="100000">
                                          <p:val>
                                            <p:strVal val="#ppt_x"/>
                                          </p:val>
                                        </p:tav>
                                      </p:tavLst>
                                    </p:anim>
                                    <p:anim calcmode="lin" valueType="num">
                                      <p:cBhvr additive="repl">
                                        <p:cTn id="8" dur="500" fill="hold"/>
                                        <p:tgtEl>
                                          <p:spTgt spid="29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88"/>
                                        </p:tgtEl>
                                        <p:attrNameLst>
                                          <p:attrName>style.visibility</p:attrName>
                                        </p:attrNameLst>
                                      </p:cBhvr>
                                      <p:to>
                                        <p:strVal val="visible"/>
                                      </p:to>
                                    </p:set>
                                    <p:anim calcmode="lin" valueType="num">
                                      <p:cBhvr additive="repl">
                                        <p:cTn id="13" dur="500" fill="hold"/>
                                        <p:tgtEl>
                                          <p:spTgt spid="288"/>
                                        </p:tgtEl>
                                        <p:attrNameLst>
                                          <p:attrName>ppt_x</p:attrName>
                                        </p:attrNameLst>
                                      </p:cBhvr>
                                      <p:tavLst>
                                        <p:tav tm="0">
                                          <p:val>
                                            <p:strVal val="#ppt_x"/>
                                          </p:val>
                                        </p:tav>
                                        <p:tav tm="100000">
                                          <p:val>
                                            <p:strVal val="#ppt_x"/>
                                          </p:val>
                                        </p:tav>
                                      </p:tavLst>
                                    </p:anim>
                                    <p:anim calcmode="lin" valueType="num">
                                      <p:cBhvr additive="repl">
                                        <p:cTn id="14" dur="500" fill="hold"/>
                                        <p:tgtEl>
                                          <p:spTgt spid="28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 name="TextShape 1"/>
          <p:cNvSpPr txBox="1"/>
          <p:nvPr/>
        </p:nvSpPr>
        <p:spPr>
          <a:xfrm>
            <a:off x="0" y="0"/>
            <a:ext cx="360" cy="360"/>
          </a:xfrm>
          <a:prstGeom prst="rect">
            <a:avLst/>
          </a:prstGeom>
        </p:spPr>
        <p:txBody>
          <a:bodyPr/>
          <a:lstStyle/>
          <a:p>
            <a:endParaRPr/>
          </a:p>
        </p:txBody>
      </p:sp>
      <p:sp>
        <p:nvSpPr>
          <p:cNvPr id="292" name="CustomShape 2"/>
          <p:cNvSpPr/>
          <p:nvPr/>
        </p:nvSpPr>
        <p:spPr>
          <a:xfrm>
            <a:off x="1285920" y="1714680"/>
            <a:ext cx="5928840" cy="729720"/>
          </a:xfrm>
          <a:prstGeom prst="rect">
            <a:avLst/>
          </a:prstGeom>
        </p:spPr>
        <p:txBody>
          <a:bodyPr lIns="90000" tIns="45000" rIns="90000" bIns="45000"/>
          <a:lstStyle/>
          <a:p>
            <a:pPr>
              <a:buFont typeface="Symbol"/>
              <a:buChar char=""/>
            </a:pPr>
            <a:r>
              <a:rPr lang="nl-NL" sz="1400">
                <a:solidFill>
                  <a:srgbClr val="000000"/>
                </a:solidFill>
                <a:latin typeface="Arial"/>
              </a:rPr>
              <a:t> Return search results based on ALL the words you use in search terms.</a:t>
            </a:r>
            <a:endParaRPr/>
          </a:p>
          <a:p>
            <a:pPr>
              <a:buFont typeface="Symbol"/>
              <a:buChar char=""/>
            </a:pPr>
            <a:r>
              <a:rPr lang="nl-NL" sz="1400">
                <a:solidFill>
                  <a:srgbClr val="000000"/>
                </a:solidFill>
                <a:latin typeface="Arial"/>
              </a:rPr>
              <a:t> The order can affect the search results:</a:t>
            </a:r>
            <a:endParaRPr/>
          </a:p>
        </p:txBody>
      </p:sp>
      <p:pic>
        <p:nvPicPr>
          <p:cNvPr id="293" name="Picture 6"/>
          <p:cNvPicPr/>
          <p:nvPr/>
        </p:nvPicPr>
        <p:blipFill>
          <a:blip r:embed="rId3"/>
          <a:stretch>
            <a:fillRect/>
          </a:stretch>
        </p:blipFill>
        <p:spPr>
          <a:xfrm>
            <a:off x="1285920" y="2733840"/>
            <a:ext cx="6670456" cy="839176"/>
          </a:xfrm>
          <a:prstGeom prst="rect">
            <a:avLst/>
          </a:prstGeom>
        </p:spPr>
      </p:pic>
      <p:cxnSp>
        <p:nvCxnSpPr>
          <p:cNvPr id="294" name="Line 3"/>
          <p:cNvCxnSpPr/>
          <p:nvPr/>
        </p:nvCxnSpPr>
        <p:spPr>
          <a:prstGeom prst="line">
            <a:avLst/>
          </a:prstGeom>
          <a:ln w="12600">
            <a:solidFill>
              <a:srgbClr val="DA1F28"/>
            </a:solidFill>
            <a:round/>
            <a:tailEnd type="triangle" w="med" len="med"/>
          </a:ln>
        </p:spPr>
      </p:cxnSp>
      <p:pic>
        <p:nvPicPr>
          <p:cNvPr id="295" name="Picture 8"/>
          <p:cNvPicPr/>
          <p:nvPr/>
        </p:nvPicPr>
        <p:blipFill>
          <a:blip r:embed="rId4"/>
          <a:stretch>
            <a:fillRect/>
          </a:stretch>
        </p:blipFill>
        <p:spPr>
          <a:xfrm>
            <a:off x="1285920" y="3875040"/>
            <a:ext cx="6670456" cy="850104"/>
          </a:xfrm>
          <a:prstGeom prst="rect">
            <a:avLst/>
          </a:prstGeom>
        </p:spPr>
      </p:pic>
      <p:cxnSp>
        <p:nvCxnSpPr>
          <p:cNvPr id="296" name="Line 4"/>
          <p:cNvCxnSpPr/>
          <p:nvPr/>
        </p:nvCxnSpPr>
        <p:spPr>
          <a:prstGeom prst="line">
            <a:avLst/>
          </a:prstGeom>
          <a:ln w="12600">
            <a:solidFill>
              <a:srgbClr val="DA1F28"/>
            </a:solidFill>
            <a:round/>
            <a:tailEnd type="triangle" w="med" len="med"/>
          </a:ln>
        </p:spPr>
      </p:cxnSp>
      <p:sp>
        <p:nvSpPr>
          <p:cNvPr id="297" name="CustomShape 5"/>
          <p:cNvSpPr/>
          <p:nvPr/>
        </p:nvSpPr>
        <p:spPr>
          <a:xfrm>
            <a:off x="1285920" y="5000760"/>
            <a:ext cx="4500360" cy="729720"/>
          </a:xfrm>
          <a:prstGeom prst="rect">
            <a:avLst/>
          </a:prstGeom>
        </p:spPr>
        <p:txBody>
          <a:bodyPr lIns="90000" tIns="45000" rIns="90000" bIns="45000"/>
          <a:lstStyle/>
          <a:p>
            <a:r>
              <a:rPr lang="nl-NL" sz="1400" dirty="0">
                <a:solidFill>
                  <a:srgbClr val="FF0000"/>
                </a:solidFill>
                <a:latin typeface="Arial"/>
              </a:rPr>
              <a:t>Tip:  </a:t>
            </a:r>
            <a:r>
              <a:rPr lang="nl-NL" sz="1400" i="1" dirty="0">
                <a:solidFill>
                  <a:srgbClr val="000000"/>
                </a:solidFill>
                <a:latin typeface="Arial"/>
              </a:rPr>
              <a:t>Use 2 or more words in your search term. Try changing the order of words to see different results!</a:t>
            </a:r>
            <a:endParaRPr dirty="0"/>
          </a:p>
          <a:p>
            <a:endParaRPr dirty="0"/>
          </a:p>
        </p:txBody>
      </p:sp>
      <p:sp>
        <p:nvSpPr>
          <p:cNvPr id="298" name="CustomShape 6"/>
          <p:cNvSpPr/>
          <p:nvPr/>
        </p:nvSpPr>
        <p:spPr>
          <a:xfrm>
            <a:off x="457200" y="571680"/>
            <a:ext cx="8229240" cy="428400"/>
          </a:xfrm>
          <a:prstGeom prst="rect">
            <a:avLst/>
          </a:prstGeom>
        </p:spPr>
        <p:txBody>
          <a:bodyPr lIns="90000" tIns="45000" rIns="90000" bIns="45000"/>
          <a:lstStyle/>
          <a:p>
            <a:pPr algn="ctr"/>
            <a:r>
              <a:rPr lang="nl-NL" sz="2000" b="1">
                <a:solidFill>
                  <a:srgbClr val="FF0000"/>
                </a:solidFill>
                <a:latin typeface="Corbel"/>
              </a:rPr>
              <a:t>Search engines</a:t>
            </a:r>
            <a:endParaRPr/>
          </a:p>
        </p:txBody>
      </p:sp>
      <p:pic>
        <p:nvPicPr>
          <p:cNvPr id="614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92080" y="2865438"/>
            <a:ext cx="263525" cy="358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92079" y="3858107"/>
            <a:ext cx="263525" cy="358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pull dir="ru"/>
  </p:transition>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93"/>
                                        </p:tgtEl>
                                        <p:attrNameLst>
                                          <p:attrName>style.visibility</p:attrName>
                                        </p:attrNameLst>
                                      </p:cBhvr>
                                      <p:to>
                                        <p:strVal val="visible"/>
                                      </p:to>
                                    </p:set>
                                    <p:anim calcmode="lin" valueType="num">
                                      <p:cBhvr additive="repl">
                                        <p:cTn id="7" dur="500" fill="hold"/>
                                        <p:tgtEl>
                                          <p:spTgt spid="293"/>
                                        </p:tgtEl>
                                        <p:attrNameLst>
                                          <p:attrName>ppt_x</p:attrName>
                                        </p:attrNameLst>
                                      </p:cBhvr>
                                      <p:tavLst>
                                        <p:tav tm="0">
                                          <p:val>
                                            <p:strVal val="#ppt_x"/>
                                          </p:val>
                                        </p:tav>
                                        <p:tav tm="100000">
                                          <p:val>
                                            <p:strVal val="#ppt_x"/>
                                          </p:val>
                                        </p:tav>
                                      </p:tavLst>
                                    </p:anim>
                                    <p:anim calcmode="lin" valueType="num">
                                      <p:cBhvr additive="repl">
                                        <p:cTn id="8" dur="500" fill="hold"/>
                                        <p:tgtEl>
                                          <p:spTgt spid="29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146"/>
                                        </p:tgtEl>
                                        <p:attrNameLst>
                                          <p:attrName>style.visibility</p:attrName>
                                        </p:attrNameLst>
                                      </p:cBhvr>
                                      <p:to>
                                        <p:strVal val="visible"/>
                                      </p:to>
                                    </p:set>
                                    <p:anim calcmode="lin" valueType="num">
                                      <p:cBhvr additive="base">
                                        <p:cTn id="13" dur="500" fill="hold"/>
                                        <p:tgtEl>
                                          <p:spTgt spid="6146"/>
                                        </p:tgtEl>
                                        <p:attrNameLst>
                                          <p:attrName>ppt_x</p:attrName>
                                        </p:attrNameLst>
                                      </p:cBhvr>
                                      <p:tavLst>
                                        <p:tav tm="0">
                                          <p:val>
                                            <p:strVal val="#ppt_x"/>
                                          </p:val>
                                        </p:tav>
                                        <p:tav tm="100000">
                                          <p:val>
                                            <p:strVal val="#ppt_x"/>
                                          </p:val>
                                        </p:tav>
                                      </p:tavLst>
                                    </p:anim>
                                    <p:anim calcmode="lin" valueType="num">
                                      <p:cBhvr additive="base">
                                        <p:cTn id="14" dur="500" fill="hold"/>
                                        <p:tgtEl>
                                          <p:spTgt spid="614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95"/>
                                        </p:tgtEl>
                                        <p:attrNameLst>
                                          <p:attrName>style.visibility</p:attrName>
                                        </p:attrNameLst>
                                      </p:cBhvr>
                                      <p:to>
                                        <p:strVal val="visible"/>
                                      </p:to>
                                    </p:set>
                                    <p:anim calcmode="lin" valueType="num">
                                      <p:cBhvr additive="repl">
                                        <p:cTn id="19" dur="500" fill="hold"/>
                                        <p:tgtEl>
                                          <p:spTgt spid="295"/>
                                        </p:tgtEl>
                                        <p:attrNameLst>
                                          <p:attrName>ppt_x</p:attrName>
                                        </p:attrNameLst>
                                      </p:cBhvr>
                                      <p:tavLst>
                                        <p:tav tm="0">
                                          <p:val>
                                            <p:strVal val="#ppt_x"/>
                                          </p:val>
                                        </p:tav>
                                        <p:tav tm="100000">
                                          <p:val>
                                            <p:strVal val="#ppt_x"/>
                                          </p:val>
                                        </p:tav>
                                      </p:tavLst>
                                    </p:anim>
                                    <p:anim calcmode="lin" valueType="num">
                                      <p:cBhvr additive="repl">
                                        <p:cTn id="20" dur="500" fill="hold"/>
                                        <p:tgtEl>
                                          <p:spTgt spid="29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147"/>
                                        </p:tgtEl>
                                        <p:attrNameLst>
                                          <p:attrName>style.visibility</p:attrName>
                                        </p:attrNameLst>
                                      </p:cBhvr>
                                      <p:to>
                                        <p:strVal val="visible"/>
                                      </p:to>
                                    </p:set>
                                    <p:anim calcmode="lin" valueType="num">
                                      <p:cBhvr additive="base">
                                        <p:cTn id="25" dur="500" fill="hold"/>
                                        <p:tgtEl>
                                          <p:spTgt spid="6147"/>
                                        </p:tgtEl>
                                        <p:attrNameLst>
                                          <p:attrName>ppt_x</p:attrName>
                                        </p:attrNameLst>
                                      </p:cBhvr>
                                      <p:tavLst>
                                        <p:tav tm="0">
                                          <p:val>
                                            <p:strVal val="#ppt_x"/>
                                          </p:val>
                                        </p:tav>
                                        <p:tav tm="100000">
                                          <p:val>
                                            <p:strVal val="#ppt_x"/>
                                          </p:val>
                                        </p:tav>
                                      </p:tavLst>
                                    </p:anim>
                                    <p:anim calcmode="lin" valueType="num">
                                      <p:cBhvr additive="base">
                                        <p:cTn id="26" dur="500" fill="hold"/>
                                        <p:tgtEl>
                                          <p:spTgt spid="614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97"/>
                                        </p:tgtEl>
                                        <p:attrNameLst>
                                          <p:attrName>style.visibility</p:attrName>
                                        </p:attrNameLst>
                                      </p:cBhvr>
                                      <p:to>
                                        <p:strVal val="visible"/>
                                      </p:to>
                                    </p:set>
                                    <p:anim calcmode="lin" valueType="num">
                                      <p:cBhvr additive="base">
                                        <p:cTn id="31" dur="500" fill="hold"/>
                                        <p:tgtEl>
                                          <p:spTgt spid="297"/>
                                        </p:tgtEl>
                                        <p:attrNameLst>
                                          <p:attrName>ppt_x</p:attrName>
                                        </p:attrNameLst>
                                      </p:cBhvr>
                                      <p:tavLst>
                                        <p:tav tm="0">
                                          <p:val>
                                            <p:strVal val="#ppt_x"/>
                                          </p:val>
                                        </p:tav>
                                        <p:tav tm="100000">
                                          <p:val>
                                            <p:strVal val="#ppt_x"/>
                                          </p:val>
                                        </p:tav>
                                      </p:tavLst>
                                    </p:anim>
                                    <p:anim calcmode="lin" valueType="num">
                                      <p:cBhvr additive="base">
                                        <p:cTn id="32" dur="500" fill="hold"/>
                                        <p:tgtEl>
                                          <p:spTgt spid="29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 name="TextShape 1"/>
          <p:cNvSpPr txBox="1"/>
          <p:nvPr/>
        </p:nvSpPr>
        <p:spPr>
          <a:xfrm>
            <a:off x="0" y="0"/>
            <a:ext cx="360" cy="360"/>
          </a:xfrm>
          <a:prstGeom prst="rect">
            <a:avLst/>
          </a:prstGeom>
        </p:spPr>
        <p:txBody>
          <a:bodyPr/>
          <a:lstStyle/>
          <a:p>
            <a:endParaRPr/>
          </a:p>
        </p:txBody>
      </p:sp>
      <p:sp>
        <p:nvSpPr>
          <p:cNvPr id="300" name="CustomShape 2"/>
          <p:cNvSpPr/>
          <p:nvPr/>
        </p:nvSpPr>
        <p:spPr>
          <a:xfrm>
            <a:off x="457200" y="571680"/>
            <a:ext cx="8229240" cy="428400"/>
          </a:xfrm>
          <a:prstGeom prst="rect">
            <a:avLst/>
          </a:prstGeom>
        </p:spPr>
        <p:txBody>
          <a:bodyPr lIns="90000" tIns="45000" rIns="90000" bIns="45000"/>
          <a:lstStyle/>
          <a:p>
            <a:pPr algn="ctr"/>
            <a:r>
              <a:rPr lang="nl-NL" sz="2000" b="1">
                <a:solidFill>
                  <a:srgbClr val="FF0000"/>
                </a:solidFill>
                <a:latin typeface="Corbel"/>
              </a:rPr>
              <a:t>Search engines</a:t>
            </a:r>
            <a:endParaRPr/>
          </a:p>
        </p:txBody>
      </p:sp>
      <p:sp>
        <p:nvSpPr>
          <p:cNvPr id="301" name="CustomShape 3"/>
          <p:cNvSpPr/>
          <p:nvPr/>
        </p:nvSpPr>
        <p:spPr>
          <a:xfrm>
            <a:off x="2071800" y="1214280"/>
            <a:ext cx="5143320" cy="639000"/>
          </a:xfrm>
          <a:prstGeom prst="rect">
            <a:avLst/>
          </a:prstGeom>
        </p:spPr>
        <p:txBody>
          <a:bodyPr lIns="90000" tIns="45000" rIns="90000" bIns="45000"/>
          <a:lstStyle/>
          <a:p>
            <a:pPr algn="ctr"/>
            <a:r>
              <a:rPr lang="nl-NL">
                <a:solidFill>
                  <a:srgbClr val="808080"/>
                </a:solidFill>
                <a:latin typeface="Arial"/>
              </a:rPr>
              <a:t>Boolean logic</a:t>
            </a:r>
            <a:endParaRPr/>
          </a:p>
          <a:p>
            <a:endParaRPr/>
          </a:p>
        </p:txBody>
      </p:sp>
      <p:sp>
        <p:nvSpPr>
          <p:cNvPr id="302" name="CustomShape 4"/>
          <p:cNvSpPr/>
          <p:nvPr/>
        </p:nvSpPr>
        <p:spPr>
          <a:xfrm>
            <a:off x="1785960" y="1785960"/>
            <a:ext cx="5000400" cy="303480"/>
          </a:xfrm>
          <a:prstGeom prst="rect">
            <a:avLst/>
          </a:prstGeom>
        </p:spPr>
        <p:txBody>
          <a:bodyPr lIns="90000" tIns="45000" rIns="90000" bIns="45000"/>
          <a:lstStyle/>
          <a:p>
            <a:r>
              <a:rPr lang="nl-NL" sz="1400">
                <a:solidFill>
                  <a:srgbClr val="404040"/>
                </a:solidFill>
                <a:latin typeface="Arial"/>
              </a:rPr>
              <a:t>Create your own search queries:</a:t>
            </a:r>
            <a:endParaRPr/>
          </a:p>
        </p:txBody>
      </p:sp>
      <p:sp>
        <p:nvSpPr>
          <p:cNvPr id="303" name="CustomShape 5"/>
          <p:cNvSpPr/>
          <p:nvPr/>
        </p:nvSpPr>
        <p:spPr>
          <a:xfrm>
            <a:off x="3452760" y="99360"/>
            <a:ext cx="2237760" cy="257760"/>
          </a:xfrm>
          <a:prstGeom prst="rect">
            <a:avLst/>
          </a:prstGeom>
        </p:spPr>
        <p:txBody>
          <a:bodyPr wrap="none" lIns="90000" tIns="45000" rIns="90000" bIns="45000" anchor="ctr"/>
          <a:lstStyle/>
          <a:p>
            <a:pPr>
              <a:buFont typeface="Symbol"/>
              <a:buChar char=""/>
            </a:pPr>
            <a:r>
              <a:rPr lang="nl-NL" sz="1100">
                <a:solidFill>
                  <a:srgbClr val="404040"/>
                </a:solidFill>
                <a:latin typeface="Calibri"/>
              </a:rPr>
              <a:t>Create your own search queries:</a:t>
            </a:r>
            <a:endParaRPr/>
          </a:p>
        </p:txBody>
      </p:sp>
      <p:sp>
        <p:nvSpPr>
          <p:cNvPr id="304" name="CustomShape 6"/>
          <p:cNvSpPr/>
          <p:nvPr/>
        </p:nvSpPr>
        <p:spPr>
          <a:xfrm>
            <a:off x="3452760" y="99360"/>
            <a:ext cx="2237760" cy="257760"/>
          </a:xfrm>
          <a:prstGeom prst="rect">
            <a:avLst/>
          </a:prstGeom>
        </p:spPr>
        <p:txBody>
          <a:bodyPr wrap="none" lIns="90000" tIns="45000" rIns="90000" bIns="45000" anchor="ctr"/>
          <a:lstStyle/>
          <a:p>
            <a:pPr>
              <a:buFont typeface="Symbol"/>
              <a:buChar char=""/>
            </a:pPr>
            <a:r>
              <a:rPr lang="nl-NL" sz="1100">
                <a:solidFill>
                  <a:srgbClr val="404040"/>
                </a:solidFill>
                <a:latin typeface="Calibri"/>
              </a:rPr>
              <a:t>Create your own search queries:</a:t>
            </a:r>
            <a:endParaRPr/>
          </a:p>
        </p:txBody>
      </p:sp>
      <p:sp>
        <p:nvSpPr>
          <p:cNvPr id="305" name="CustomShape 7"/>
          <p:cNvSpPr/>
          <p:nvPr/>
        </p:nvSpPr>
        <p:spPr>
          <a:xfrm>
            <a:off x="1785960" y="2286000"/>
            <a:ext cx="999720" cy="250200"/>
          </a:xfrm>
          <a:prstGeom prst="rect">
            <a:avLst/>
          </a:prstGeom>
        </p:spPr>
        <p:txBody>
          <a:bodyPr lIns="90000" tIns="45000" rIns="90000" bIns="45000"/>
          <a:lstStyle/>
          <a:p>
            <a:r>
              <a:rPr lang="nl-NL" sz="1050" dirty="0">
                <a:solidFill>
                  <a:srgbClr val="FF0000"/>
                </a:solidFill>
                <a:latin typeface="Arial"/>
              </a:rPr>
              <a:t>Example 1</a:t>
            </a:r>
            <a:endParaRPr dirty="0"/>
          </a:p>
        </p:txBody>
      </p:sp>
      <p:pic>
        <p:nvPicPr>
          <p:cNvPr id="306" name="Picture 9"/>
          <p:cNvPicPr/>
          <p:nvPr/>
        </p:nvPicPr>
        <p:blipFill>
          <a:blip r:embed="rId3"/>
          <a:stretch>
            <a:fillRect/>
          </a:stretch>
        </p:blipFill>
        <p:spPr>
          <a:xfrm>
            <a:off x="1043608" y="2492240"/>
            <a:ext cx="7344816" cy="910980"/>
          </a:xfrm>
          <a:prstGeom prst="rect">
            <a:avLst/>
          </a:prstGeom>
        </p:spPr>
      </p:pic>
      <p:cxnSp>
        <p:nvCxnSpPr>
          <p:cNvPr id="307" name="Line 8"/>
          <p:cNvCxnSpPr/>
          <p:nvPr/>
        </p:nvCxnSpPr>
        <p:spPr>
          <a:prstGeom prst="line">
            <a:avLst/>
          </a:prstGeom>
          <a:ln w="12600">
            <a:solidFill>
              <a:srgbClr val="DA1F28"/>
            </a:solidFill>
            <a:round/>
            <a:tailEnd type="triangle" w="med" len="med"/>
          </a:ln>
        </p:spPr>
      </p:cxnSp>
      <p:cxnSp>
        <p:nvCxnSpPr>
          <p:cNvPr id="308" name="Line 9"/>
          <p:cNvCxnSpPr/>
          <p:nvPr/>
        </p:nvCxnSpPr>
        <p:spPr>
          <a:prstGeom prst="line">
            <a:avLst/>
          </a:prstGeom>
          <a:ln w="12600">
            <a:solidFill>
              <a:srgbClr val="DA1F28"/>
            </a:solidFill>
            <a:round/>
            <a:tailEnd type="triangle" w="med" len="med"/>
          </a:ln>
        </p:spPr>
      </p:cxnSp>
      <p:pic>
        <p:nvPicPr>
          <p:cNvPr id="309" name="Picture 12"/>
          <p:cNvPicPr/>
          <p:nvPr/>
        </p:nvPicPr>
        <p:blipFill>
          <a:blip r:embed="rId4"/>
          <a:stretch>
            <a:fillRect/>
          </a:stretch>
        </p:blipFill>
        <p:spPr>
          <a:xfrm>
            <a:off x="1259632" y="3793000"/>
            <a:ext cx="7128792" cy="1004152"/>
          </a:xfrm>
          <a:prstGeom prst="rect">
            <a:avLst/>
          </a:prstGeom>
        </p:spPr>
      </p:pic>
      <p:sp>
        <p:nvSpPr>
          <p:cNvPr id="310" name="CustomShape 10"/>
          <p:cNvSpPr/>
          <p:nvPr/>
        </p:nvSpPr>
        <p:spPr>
          <a:xfrm>
            <a:off x="1817293" y="3562567"/>
            <a:ext cx="999720" cy="250200"/>
          </a:xfrm>
          <a:prstGeom prst="rect">
            <a:avLst/>
          </a:prstGeom>
        </p:spPr>
        <p:txBody>
          <a:bodyPr lIns="90000" tIns="45000" rIns="90000" bIns="45000"/>
          <a:lstStyle/>
          <a:p>
            <a:r>
              <a:rPr lang="nl-NL" sz="1050" dirty="0">
                <a:solidFill>
                  <a:srgbClr val="FF0000"/>
                </a:solidFill>
                <a:latin typeface="Arial"/>
              </a:rPr>
              <a:t>Example 2</a:t>
            </a:r>
            <a:endParaRPr dirty="0"/>
          </a:p>
        </p:txBody>
      </p:sp>
      <p:cxnSp>
        <p:nvCxnSpPr>
          <p:cNvPr id="311" name="Line 11"/>
          <p:cNvCxnSpPr/>
          <p:nvPr/>
        </p:nvCxnSpPr>
        <p:spPr>
          <a:prstGeom prst="line">
            <a:avLst/>
          </a:prstGeom>
          <a:ln w="12600">
            <a:solidFill>
              <a:srgbClr val="DA1F28"/>
            </a:solidFill>
            <a:round/>
            <a:tailEnd type="triangle" w="med" len="med"/>
          </a:ln>
        </p:spPr>
      </p:cxnSp>
      <p:pic>
        <p:nvPicPr>
          <p:cNvPr id="717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56176" y="2649687"/>
            <a:ext cx="263525" cy="358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1"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09710" y="3861048"/>
            <a:ext cx="263525" cy="358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pull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05"/>
                                        </p:tgtEl>
                                        <p:attrNameLst>
                                          <p:attrName>style.visibility</p:attrName>
                                        </p:attrNameLst>
                                      </p:cBhvr>
                                      <p:to>
                                        <p:strVal val="visible"/>
                                      </p:to>
                                    </p:set>
                                    <p:anim calcmode="lin" valueType="num">
                                      <p:cBhvr additive="base">
                                        <p:cTn id="7" dur="500" fill="hold"/>
                                        <p:tgtEl>
                                          <p:spTgt spid="305"/>
                                        </p:tgtEl>
                                        <p:attrNameLst>
                                          <p:attrName>ppt_x</p:attrName>
                                        </p:attrNameLst>
                                      </p:cBhvr>
                                      <p:tavLst>
                                        <p:tav tm="0">
                                          <p:val>
                                            <p:strVal val="#ppt_x"/>
                                          </p:val>
                                        </p:tav>
                                        <p:tav tm="100000">
                                          <p:val>
                                            <p:strVal val="#ppt_x"/>
                                          </p:val>
                                        </p:tav>
                                      </p:tavLst>
                                    </p:anim>
                                    <p:anim calcmode="lin" valueType="num">
                                      <p:cBhvr additive="base">
                                        <p:cTn id="8" dur="500" fill="hold"/>
                                        <p:tgtEl>
                                          <p:spTgt spid="30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06"/>
                                        </p:tgtEl>
                                        <p:attrNameLst>
                                          <p:attrName>style.visibility</p:attrName>
                                        </p:attrNameLst>
                                      </p:cBhvr>
                                      <p:to>
                                        <p:strVal val="visible"/>
                                      </p:to>
                                    </p:set>
                                    <p:anim calcmode="lin" valueType="num">
                                      <p:cBhvr additive="base">
                                        <p:cTn id="13" dur="500" fill="hold"/>
                                        <p:tgtEl>
                                          <p:spTgt spid="306"/>
                                        </p:tgtEl>
                                        <p:attrNameLst>
                                          <p:attrName>ppt_x</p:attrName>
                                        </p:attrNameLst>
                                      </p:cBhvr>
                                      <p:tavLst>
                                        <p:tav tm="0">
                                          <p:val>
                                            <p:strVal val="#ppt_x"/>
                                          </p:val>
                                        </p:tav>
                                        <p:tav tm="100000">
                                          <p:val>
                                            <p:strVal val="#ppt_x"/>
                                          </p:val>
                                        </p:tav>
                                      </p:tavLst>
                                    </p:anim>
                                    <p:anim calcmode="lin" valueType="num">
                                      <p:cBhvr additive="base">
                                        <p:cTn id="14" dur="500" fill="hold"/>
                                        <p:tgtEl>
                                          <p:spTgt spid="30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7170"/>
                                        </p:tgtEl>
                                        <p:attrNameLst>
                                          <p:attrName>style.visibility</p:attrName>
                                        </p:attrNameLst>
                                      </p:cBhvr>
                                      <p:to>
                                        <p:strVal val="visible"/>
                                      </p:to>
                                    </p:set>
                                    <p:anim calcmode="lin" valueType="num">
                                      <p:cBhvr additive="base">
                                        <p:cTn id="19" dur="500" fill="hold"/>
                                        <p:tgtEl>
                                          <p:spTgt spid="7170"/>
                                        </p:tgtEl>
                                        <p:attrNameLst>
                                          <p:attrName>ppt_x</p:attrName>
                                        </p:attrNameLst>
                                      </p:cBhvr>
                                      <p:tavLst>
                                        <p:tav tm="0">
                                          <p:val>
                                            <p:strVal val="#ppt_x"/>
                                          </p:val>
                                        </p:tav>
                                        <p:tav tm="100000">
                                          <p:val>
                                            <p:strVal val="#ppt_x"/>
                                          </p:val>
                                        </p:tav>
                                      </p:tavLst>
                                    </p:anim>
                                    <p:anim calcmode="lin" valueType="num">
                                      <p:cBhvr additive="base">
                                        <p:cTn id="20" dur="500" fill="hold"/>
                                        <p:tgtEl>
                                          <p:spTgt spid="717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10"/>
                                        </p:tgtEl>
                                        <p:attrNameLst>
                                          <p:attrName>style.visibility</p:attrName>
                                        </p:attrNameLst>
                                      </p:cBhvr>
                                      <p:to>
                                        <p:strVal val="visible"/>
                                      </p:to>
                                    </p:set>
                                    <p:anim calcmode="lin" valueType="num">
                                      <p:cBhvr additive="base">
                                        <p:cTn id="25" dur="500" fill="hold"/>
                                        <p:tgtEl>
                                          <p:spTgt spid="310"/>
                                        </p:tgtEl>
                                        <p:attrNameLst>
                                          <p:attrName>ppt_x</p:attrName>
                                        </p:attrNameLst>
                                      </p:cBhvr>
                                      <p:tavLst>
                                        <p:tav tm="0">
                                          <p:val>
                                            <p:strVal val="#ppt_x"/>
                                          </p:val>
                                        </p:tav>
                                        <p:tav tm="100000">
                                          <p:val>
                                            <p:strVal val="#ppt_x"/>
                                          </p:val>
                                        </p:tav>
                                      </p:tavLst>
                                    </p:anim>
                                    <p:anim calcmode="lin" valueType="num">
                                      <p:cBhvr additive="base">
                                        <p:cTn id="26" dur="500" fill="hold"/>
                                        <p:tgtEl>
                                          <p:spTgt spid="31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09"/>
                                        </p:tgtEl>
                                        <p:attrNameLst>
                                          <p:attrName>style.visibility</p:attrName>
                                        </p:attrNameLst>
                                      </p:cBhvr>
                                      <p:to>
                                        <p:strVal val="visible"/>
                                      </p:to>
                                    </p:set>
                                    <p:anim calcmode="lin" valueType="num">
                                      <p:cBhvr additive="base">
                                        <p:cTn id="31" dur="500" fill="hold"/>
                                        <p:tgtEl>
                                          <p:spTgt spid="309"/>
                                        </p:tgtEl>
                                        <p:attrNameLst>
                                          <p:attrName>ppt_x</p:attrName>
                                        </p:attrNameLst>
                                      </p:cBhvr>
                                      <p:tavLst>
                                        <p:tav tm="0">
                                          <p:val>
                                            <p:strVal val="#ppt_x"/>
                                          </p:val>
                                        </p:tav>
                                        <p:tav tm="100000">
                                          <p:val>
                                            <p:strVal val="#ppt_x"/>
                                          </p:val>
                                        </p:tav>
                                      </p:tavLst>
                                    </p:anim>
                                    <p:anim calcmode="lin" valueType="num">
                                      <p:cBhvr additive="base">
                                        <p:cTn id="32" dur="500" fill="hold"/>
                                        <p:tgtEl>
                                          <p:spTgt spid="30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7171"/>
                                        </p:tgtEl>
                                        <p:attrNameLst>
                                          <p:attrName>style.visibility</p:attrName>
                                        </p:attrNameLst>
                                      </p:cBhvr>
                                      <p:to>
                                        <p:strVal val="visible"/>
                                      </p:to>
                                    </p:set>
                                    <p:anim calcmode="lin" valueType="num">
                                      <p:cBhvr additive="base">
                                        <p:cTn id="37" dur="500" fill="hold"/>
                                        <p:tgtEl>
                                          <p:spTgt spid="7171"/>
                                        </p:tgtEl>
                                        <p:attrNameLst>
                                          <p:attrName>ppt_x</p:attrName>
                                        </p:attrNameLst>
                                      </p:cBhvr>
                                      <p:tavLst>
                                        <p:tav tm="0">
                                          <p:val>
                                            <p:strVal val="#ppt_x"/>
                                          </p:val>
                                        </p:tav>
                                        <p:tav tm="100000">
                                          <p:val>
                                            <p:strVal val="#ppt_x"/>
                                          </p:val>
                                        </p:tav>
                                      </p:tavLst>
                                    </p:anim>
                                    <p:anim calcmode="lin" valueType="num">
                                      <p:cBhvr additive="base">
                                        <p:cTn id="38" dur="500" fill="hold"/>
                                        <p:tgtEl>
                                          <p:spTgt spid="717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5" grpId="0"/>
      <p:bldP spid="31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2" name="TextShape 1"/>
          <p:cNvSpPr txBox="1"/>
          <p:nvPr/>
        </p:nvSpPr>
        <p:spPr>
          <a:xfrm>
            <a:off x="0" y="0"/>
            <a:ext cx="360" cy="360"/>
          </a:xfrm>
          <a:prstGeom prst="rect">
            <a:avLst/>
          </a:prstGeom>
        </p:spPr>
        <p:txBody>
          <a:bodyPr/>
          <a:lstStyle/>
          <a:p>
            <a:endParaRPr/>
          </a:p>
        </p:txBody>
      </p:sp>
      <p:sp>
        <p:nvSpPr>
          <p:cNvPr id="313" name="CustomShape 2"/>
          <p:cNvSpPr/>
          <p:nvPr/>
        </p:nvSpPr>
        <p:spPr>
          <a:xfrm>
            <a:off x="457200" y="571680"/>
            <a:ext cx="8229240" cy="428400"/>
          </a:xfrm>
          <a:prstGeom prst="rect">
            <a:avLst/>
          </a:prstGeom>
        </p:spPr>
        <p:txBody>
          <a:bodyPr lIns="90000" tIns="45000" rIns="90000" bIns="45000"/>
          <a:lstStyle/>
          <a:p>
            <a:pPr algn="ctr"/>
            <a:r>
              <a:rPr lang="nl-NL" sz="2000" b="1">
                <a:solidFill>
                  <a:srgbClr val="FF0000"/>
                </a:solidFill>
                <a:latin typeface="Corbel"/>
              </a:rPr>
              <a:t>Search engines</a:t>
            </a:r>
            <a:endParaRPr/>
          </a:p>
        </p:txBody>
      </p:sp>
      <p:sp>
        <p:nvSpPr>
          <p:cNvPr id="314" name="CustomShape 3"/>
          <p:cNvSpPr/>
          <p:nvPr/>
        </p:nvSpPr>
        <p:spPr>
          <a:xfrm>
            <a:off x="2143080" y="1285920"/>
            <a:ext cx="4785840" cy="577800"/>
          </a:xfrm>
          <a:prstGeom prst="rect">
            <a:avLst/>
          </a:prstGeom>
        </p:spPr>
        <p:txBody>
          <a:bodyPr lIns="90000" tIns="45000" rIns="90000" bIns="45000"/>
          <a:lstStyle/>
          <a:p>
            <a:pPr algn="ctr"/>
            <a:r>
              <a:rPr lang="nl-NL">
                <a:solidFill>
                  <a:srgbClr val="808080"/>
                </a:solidFill>
                <a:latin typeface="Arial"/>
              </a:rPr>
              <a:t>Search engine Commands</a:t>
            </a:r>
            <a:endParaRPr/>
          </a:p>
          <a:p>
            <a:pPr algn="ctr"/>
            <a:r>
              <a:rPr lang="nl-NL" sz="1400">
                <a:solidFill>
                  <a:srgbClr val="000000"/>
                </a:solidFill>
                <a:latin typeface="Arial"/>
              </a:rPr>
              <a:t>Commands always with CAPITALS</a:t>
            </a:r>
            <a:endParaRPr/>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584" y="2132856"/>
            <a:ext cx="7715250" cy="3681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pull dir="ru"/>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5" name="TextShape 1"/>
          <p:cNvSpPr txBox="1"/>
          <p:nvPr/>
        </p:nvSpPr>
        <p:spPr>
          <a:xfrm>
            <a:off x="395280" y="620640"/>
            <a:ext cx="8229240" cy="417240"/>
          </a:xfrm>
          <a:prstGeom prst="rect">
            <a:avLst/>
          </a:prstGeom>
        </p:spPr>
        <p:txBody>
          <a:bodyPr/>
          <a:lstStyle/>
          <a:p>
            <a:pPr algn="ctr"/>
            <a:r>
              <a:rPr lang="nl-NL" sz="2000" b="1">
                <a:solidFill>
                  <a:srgbClr val="FF0000"/>
                </a:solidFill>
                <a:latin typeface="Corbel"/>
              </a:rPr>
              <a:t>Online  networking</a:t>
            </a:r>
            <a:endParaRPr/>
          </a:p>
        </p:txBody>
      </p:sp>
      <p:sp>
        <p:nvSpPr>
          <p:cNvPr id="316" name="CustomShape 2"/>
          <p:cNvSpPr/>
          <p:nvPr/>
        </p:nvSpPr>
        <p:spPr>
          <a:xfrm>
            <a:off x="1731960" y="1722600"/>
            <a:ext cx="6596640" cy="1460880"/>
          </a:xfrm>
          <a:prstGeom prst="rect">
            <a:avLst/>
          </a:prstGeom>
        </p:spPr>
        <p:txBody>
          <a:bodyPr wrap="none" lIns="90000" tIns="45000" rIns="90000" bIns="45000" anchor="ctr"/>
          <a:lstStyle/>
          <a:p>
            <a:pPr>
              <a:lnSpc>
                <a:spcPct val="150000"/>
              </a:lnSpc>
              <a:buFont typeface="Symbol"/>
              <a:buChar char=""/>
            </a:pPr>
            <a:r>
              <a:rPr lang="nl-NL" dirty="0">
                <a:solidFill>
                  <a:srgbClr val="000000"/>
                </a:solidFill>
                <a:latin typeface="Arial"/>
              </a:rPr>
              <a:t> </a:t>
            </a:r>
            <a:r>
              <a:rPr lang="nl-NL" sz="1400" dirty="0">
                <a:solidFill>
                  <a:srgbClr val="000000"/>
                </a:solidFill>
                <a:latin typeface="Arial"/>
              </a:rPr>
              <a:t>Forums </a:t>
            </a:r>
            <a:endParaRPr dirty="0"/>
          </a:p>
          <a:p>
            <a:pPr>
              <a:lnSpc>
                <a:spcPct val="150000"/>
              </a:lnSpc>
            </a:pPr>
            <a:r>
              <a:rPr lang="nl-NL" sz="1400" dirty="0">
                <a:solidFill>
                  <a:srgbClr val="000000"/>
                </a:solidFill>
                <a:latin typeface="Arial"/>
              </a:rPr>
              <a:t>   </a:t>
            </a:r>
            <a:r>
              <a:rPr lang="nl-NL" sz="1400" dirty="0" smtClean="0">
                <a:solidFill>
                  <a:srgbClr val="000000"/>
                </a:solidFill>
                <a:latin typeface="Arial"/>
              </a:rPr>
              <a:t>Leforum.nl,Iamexpat, justlanded, xpatmedia, dutch daily news, etc </a:t>
            </a:r>
            <a:endParaRPr dirty="0"/>
          </a:p>
          <a:p>
            <a:pPr>
              <a:lnSpc>
                <a:spcPct val="150000"/>
              </a:lnSpc>
              <a:buFont typeface="Symbol"/>
              <a:buChar char=""/>
            </a:pPr>
            <a:r>
              <a:rPr lang="nl-NL" sz="1400" dirty="0">
                <a:solidFill>
                  <a:srgbClr val="000000"/>
                </a:solidFill>
                <a:latin typeface="Arial"/>
              </a:rPr>
              <a:t> Blogs</a:t>
            </a:r>
            <a:endParaRPr dirty="0"/>
          </a:p>
          <a:p>
            <a:pPr>
              <a:lnSpc>
                <a:spcPct val="150000"/>
              </a:lnSpc>
              <a:buFont typeface="Symbol"/>
              <a:buChar char=""/>
            </a:pPr>
            <a:r>
              <a:rPr lang="nl-NL" sz="1400" dirty="0">
                <a:solidFill>
                  <a:srgbClr val="000000"/>
                </a:solidFill>
                <a:latin typeface="Arial"/>
              </a:rPr>
              <a:t> Social networks: Linkedin, Facebook, My Space, Hyves, Youtube, Marktplaats</a:t>
            </a:r>
            <a:endParaRPr dirty="0"/>
          </a:p>
        </p:txBody>
      </p:sp>
      <p:sp>
        <p:nvSpPr>
          <p:cNvPr id="4" name="CustomShape 3"/>
          <p:cNvSpPr/>
          <p:nvPr/>
        </p:nvSpPr>
        <p:spPr>
          <a:xfrm>
            <a:off x="1357200" y="3501008"/>
            <a:ext cx="6741720" cy="516600"/>
          </a:xfrm>
          <a:prstGeom prst="rect">
            <a:avLst/>
          </a:prstGeom>
        </p:spPr>
        <p:txBody>
          <a:bodyPr lIns="90000" tIns="45000" rIns="90000" bIns="45000" anchor="ctr"/>
          <a:lstStyle/>
          <a:p>
            <a:r>
              <a:rPr lang="nl-NL" sz="1400" dirty="0" smtClean="0">
                <a:solidFill>
                  <a:srgbClr val="404040"/>
                </a:solidFill>
                <a:latin typeface="Arial"/>
              </a:rPr>
              <a:t>Publish </a:t>
            </a:r>
            <a:r>
              <a:rPr lang="nl-NL" sz="1400" dirty="0">
                <a:solidFill>
                  <a:srgbClr val="404040"/>
                </a:solidFill>
                <a:latin typeface="Arial"/>
              </a:rPr>
              <a:t>your CV on your server, website, social network site, blog!!!!!!!!!!!!!!!!!!!!!</a:t>
            </a:r>
            <a:endParaRPr dirty="0"/>
          </a:p>
          <a:p>
            <a:r>
              <a:rPr lang="nl-NL" sz="1400" dirty="0" smtClean="0">
                <a:solidFill>
                  <a:srgbClr val="404040"/>
                </a:solidFill>
                <a:latin typeface="Arial"/>
              </a:rPr>
              <a:t>English </a:t>
            </a:r>
            <a:r>
              <a:rPr lang="nl-NL" sz="1400" dirty="0">
                <a:solidFill>
                  <a:srgbClr val="404040"/>
                </a:solidFill>
                <a:latin typeface="Arial"/>
              </a:rPr>
              <a:t>CV/ resume marketing communications professional’</a:t>
            </a:r>
            <a:endParaRPr dirty="0"/>
          </a:p>
        </p:txBody>
      </p:sp>
    </p:spTree>
  </p:cSld>
  <p:clrMapOvr>
    <a:masterClrMapping/>
  </p:clrMapOvr>
  <p:transition>
    <p:pull dir="ru"/>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 name="TextShape 1"/>
          <p:cNvSpPr txBox="1"/>
          <p:nvPr/>
        </p:nvSpPr>
        <p:spPr>
          <a:xfrm>
            <a:off x="395280" y="620640"/>
            <a:ext cx="8229240" cy="417240"/>
          </a:xfrm>
          <a:prstGeom prst="rect">
            <a:avLst/>
          </a:prstGeom>
        </p:spPr>
        <p:txBody>
          <a:bodyPr/>
          <a:lstStyle/>
          <a:p>
            <a:pPr algn="ctr"/>
            <a:r>
              <a:rPr lang="nl-NL" sz="2000" b="1">
                <a:solidFill>
                  <a:srgbClr val="FF0000"/>
                </a:solidFill>
                <a:latin typeface="Corbel"/>
              </a:rPr>
              <a:t>Online  networking</a:t>
            </a:r>
            <a:endParaRPr/>
          </a:p>
        </p:txBody>
      </p:sp>
      <p:pic>
        <p:nvPicPr>
          <p:cNvPr id="318" name="Picture 3"/>
          <p:cNvPicPr/>
          <p:nvPr/>
        </p:nvPicPr>
        <p:blipFill>
          <a:blip r:embed="rId2"/>
          <a:stretch>
            <a:fillRect/>
          </a:stretch>
        </p:blipFill>
        <p:spPr>
          <a:xfrm>
            <a:off x="251640" y="980640"/>
            <a:ext cx="8604000" cy="5379480"/>
          </a:xfrm>
          <a:prstGeom prst="rect">
            <a:avLst/>
          </a:prstGeom>
        </p:spPr>
      </p:pic>
    </p:spTree>
  </p:cSld>
  <p:clrMapOvr>
    <a:masterClrMapping/>
  </p:clrMapOvr>
  <p:transition>
    <p:pull dir="ru"/>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9" name="TextShape 1"/>
          <p:cNvSpPr txBox="1"/>
          <p:nvPr/>
        </p:nvSpPr>
        <p:spPr>
          <a:xfrm>
            <a:off x="395280" y="620640"/>
            <a:ext cx="8229240" cy="417240"/>
          </a:xfrm>
          <a:prstGeom prst="rect">
            <a:avLst/>
          </a:prstGeom>
        </p:spPr>
        <p:txBody>
          <a:bodyPr/>
          <a:lstStyle/>
          <a:p>
            <a:pPr algn="ctr"/>
            <a:r>
              <a:rPr lang="nl-NL" sz="2000" b="1">
                <a:solidFill>
                  <a:srgbClr val="FF0000"/>
                </a:solidFill>
                <a:latin typeface="Corbel"/>
              </a:rPr>
              <a:t>Online  networking</a:t>
            </a:r>
            <a:endParaRPr/>
          </a:p>
        </p:txBody>
      </p:sp>
      <p:pic>
        <p:nvPicPr>
          <p:cNvPr id="320" name="Picture 3"/>
          <p:cNvPicPr/>
          <p:nvPr/>
        </p:nvPicPr>
        <p:blipFill>
          <a:blip r:embed="rId2"/>
          <a:stretch>
            <a:fillRect/>
          </a:stretch>
        </p:blipFill>
        <p:spPr>
          <a:xfrm>
            <a:off x="0" y="911160"/>
            <a:ext cx="9143640" cy="5034960"/>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36096" y="5946120"/>
            <a:ext cx="2657846" cy="381053"/>
          </a:xfrm>
          <a:prstGeom prst="rect">
            <a:avLst/>
          </a:prstGeom>
        </p:spPr>
      </p:pic>
    </p:spTree>
  </p:cSld>
  <p:clrMapOvr>
    <a:masterClrMapping/>
  </p:clrMapOvr>
  <p:transition>
    <p:pull dir="ru"/>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1" name="TextShape 1"/>
          <p:cNvSpPr txBox="1"/>
          <p:nvPr/>
        </p:nvSpPr>
        <p:spPr>
          <a:xfrm>
            <a:off x="395280" y="620640"/>
            <a:ext cx="8229240" cy="345600"/>
          </a:xfrm>
          <a:prstGeom prst="rect">
            <a:avLst/>
          </a:prstGeom>
        </p:spPr>
        <p:txBody>
          <a:bodyPr/>
          <a:lstStyle/>
          <a:p>
            <a:pPr algn="ctr"/>
            <a:r>
              <a:rPr lang="nl-NL" b="1">
                <a:solidFill>
                  <a:srgbClr val="FF0000"/>
                </a:solidFill>
                <a:latin typeface="Corbel"/>
              </a:rPr>
              <a:t> CV</a:t>
            </a:r>
            <a:endParaRPr/>
          </a:p>
        </p:txBody>
      </p:sp>
      <p:sp>
        <p:nvSpPr>
          <p:cNvPr id="322" name="CustomShape 2"/>
          <p:cNvSpPr/>
          <p:nvPr/>
        </p:nvSpPr>
        <p:spPr>
          <a:xfrm>
            <a:off x="4284720" y="1628640"/>
            <a:ext cx="1439640" cy="637920"/>
          </a:xfrm>
          <a:prstGeom prst="rect">
            <a:avLst/>
          </a:prstGeom>
        </p:spPr>
        <p:txBody>
          <a:bodyPr lIns="90000" tIns="45000" rIns="90000" bIns="45000"/>
          <a:lstStyle/>
          <a:p>
            <a:pPr>
              <a:buFont typeface="Arial Unicode MS"/>
              <a:buChar char="-"/>
            </a:pPr>
            <a:r>
              <a:rPr lang="nl-NL" sz="1200">
                <a:solidFill>
                  <a:srgbClr val="404040"/>
                </a:solidFill>
                <a:latin typeface="Arial"/>
              </a:rPr>
              <a:t>  Work permit </a:t>
            </a:r>
            <a:endParaRPr/>
          </a:p>
          <a:p>
            <a:pPr>
              <a:buFont typeface="Arial Unicode MS"/>
              <a:buChar char="-"/>
            </a:pPr>
            <a:r>
              <a:rPr lang="nl-NL" sz="1200">
                <a:solidFill>
                  <a:srgbClr val="404040"/>
                </a:solidFill>
                <a:latin typeface="Arial"/>
              </a:rPr>
              <a:t>  Marital status</a:t>
            </a:r>
            <a:endParaRPr/>
          </a:p>
          <a:p>
            <a:pPr>
              <a:buFont typeface="Arial Unicode MS"/>
              <a:buChar char="-"/>
            </a:pPr>
            <a:r>
              <a:rPr lang="nl-NL" sz="1200">
                <a:solidFill>
                  <a:srgbClr val="404040"/>
                </a:solidFill>
                <a:latin typeface="Arial"/>
              </a:rPr>
              <a:t>  Photo</a:t>
            </a:r>
            <a:endParaRPr/>
          </a:p>
        </p:txBody>
      </p:sp>
      <p:sp>
        <p:nvSpPr>
          <p:cNvPr id="323" name="CustomShape 3"/>
          <p:cNvSpPr/>
          <p:nvPr/>
        </p:nvSpPr>
        <p:spPr>
          <a:xfrm>
            <a:off x="1332000" y="1628640"/>
            <a:ext cx="2663640" cy="1002960"/>
          </a:xfrm>
          <a:prstGeom prst="rect">
            <a:avLst/>
          </a:prstGeom>
        </p:spPr>
        <p:txBody>
          <a:bodyPr lIns="90000" tIns="45000" rIns="90000" bIns="45000"/>
          <a:lstStyle/>
          <a:p>
            <a:pPr>
              <a:buFont typeface="Arial Unicode MS"/>
              <a:buChar char="-"/>
            </a:pPr>
            <a:r>
              <a:rPr lang="nl-NL" sz="1200">
                <a:solidFill>
                  <a:srgbClr val="000000"/>
                </a:solidFill>
                <a:latin typeface="Arial"/>
              </a:rPr>
              <a:t>  </a:t>
            </a:r>
            <a:r>
              <a:rPr lang="nl-NL" sz="1200">
                <a:solidFill>
                  <a:srgbClr val="404040"/>
                </a:solidFill>
                <a:latin typeface="Arial"/>
              </a:rPr>
              <a:t>Full name	</a:t>
            </a:r>
            <a:endParaRPr/>
          </a:p>
          <a:p>
            <a:pPr>
              <a:buFont typeface="Arial Unicode MS"/>
              <a:buChar char="-"/>
            </a:pPr>
            <a:r>
              <a:rPr lang="nl-NL" sz="1200">
                <a:solidFill>
                  <a:srgbClr val="404040"/>
                </a:solidFill>
                <a:latin typeface="Arial"/>
              </a:rPr>
              <a:t>  Contact details (Skype, Linkedin..)</a:t>
            </a:r>
            <a:endParaRPr/>
          </a:p>
          <a:p>
            <a:pPr>
              <a:buFont typeface="Arial Unicode MS"/>
              <a:buChar char="-"/>
            </a:pPr>
            <a:r>
              <a:rPr lang="nl-NL" sz="1200">
                <a:solidFill>
                  <a:srgbClr val="404040"/>
                </a:solidFill>
                <a:latin typeface="Arial"/>
              </a:rPr>
              <a:t>  Date of birth</a:t>
            </a:r>
            <a:endParaRPr/>
          </a:p>
          <a:p>
            <a:pPr>
              <a:buFont typeface="Arial Unicode MS"/>
              <a:buChar char="-"/>
            </a:pPr>
            <a:r>
              <a:rPr lang="nl-NL" sz="1200">
                <a:solidFill>
                  <a:srgbClr val="404040"/>
                </a:solidFill>
                <a:latin typeface="Arial"/>
              </a:rPr>
              <a:t>  Nationality</a:t>
            </a:r>
            <a:endParaRPr/>
          </a:p>
        </p:txBody>
      </p:sp>
      <p:sp>
        <p:nvSpPr>
          <p:cNvPr id="324" name="CustomShape 4"/>
          <p:cNvSpPr/>
          <p:nvPr/>
        </p:nvSpPr>
        <p:spPr>
          <a:xfrm>
            <a:off x="1044720" y="1268640"/>
            <a:ext cx="2084040" cy="303480"/>
          </a:xfrm>
          <a:prstGeom prst="rect">
            <a:avLst/>
          </a:prstGeom>
        </p:spPr>
        <p:txBody>
          <a:bodyPr wrap="none" lIns="90000" tIns="45000" rIns="90000" bIns="45000" anchor="ctr"/>
          <a:lstStyle/>
          <a:p>
            <a:pPr>
              <a:buFont typeface="Symbol"/>
              <a:buChar char=""/>
            </a:pPr>
            <a:r>
              <a:rPr lang="nl-NL" sz="1400">
                <a:solidFill>
                  <a:srgbClr val="000000"/>
                </a:solidFill>
                <a:latin typeface="Arial"/>
              </a:rPr>
              <a:t> Personal information</a:t>
            </a:r>
            <a:endParaRPr/>
          </a:p>
        </p:txBody>
      </p:sp>
      <p:sp>
        <p:nvSpPr>
          <p:cNvPr id="325" name="CustomShape 5"/>
          <p:cNvSpPr/>
          <p:nvPr/>
        </p:nvSpPr>
        <p:spPr>
          <a:xfrm>
            <a:off x="1057320" y="2709000"/>
            <a:ext cx="1701360" cy="364680"/>
          </a:xfrm>
          <a:prstGeom prst="rect">
            <a:avLst/>
          </a:prstGeom>
        </p:spPr>
        <p:txBody>
          <a:bodyPr wrap="none" lIns="90000" tIns="45000" rIns="90000" bIns="45000" anchor="ctr"/>
          <a:lstStyle/>
          <a:p>
            <a:pPr>
              <a:buFont typeface="Symbol"/>
              <a:buChar char=""/>
            </a:pPr>
            <a:r>
              <a:rPr lang="nl-NL">
                <a:solidFill>
                  <a:srgbClr val="000000"/>
                </a:solidFill>
                <a:latin typeface="Arial"/>
              </a:rPr>
              <a:t> </a:t>
            </a:r>
            <a:r>
              <a:rPr lang="nl-NL" sz="1400">
                <a:solidFill>
                  <a:srgbClr val="404040"/>
                </a:solidFill>
                <a:latin typeface="Arial"/>
              </a:rPr>
              <a:t>Personal profile</a:t>
            </a:r>
            <a:endParaRPr/>
          </a:p>
        </p:txBody>
      </p:sp>
      <p:sp>
        <p:nvSpPr>
          <p:cNvPr id="326" name="CustomShape 6"/>
          <p:cNvSpPr/>
          <p:nvPr/>
        </p:nvSpPr>
        <p:spPr>
          <a:xfrm>
            <a:off x="1258200" y="3213720"/>
            <a:ext cx="2789280" cy="820440"/>
          </a:xfrm>
          <a:prstGeom prst="rect">
            <a:avLst/>
          </a:prstGeom>
        </p:spPr>
        <p:txBody>
          <a:bodyPr wrap="none" lIns="90000" tIns="45000" rIns="90000" bIns="45000" anchor="ctr"/>
          <a:lstStyle/>
          <a:p>
            <a:pPr>
              <a:buFont typeface="Arial Unicode MS"/>
              <a:buChar char="-"/>
            </a:pPr>
            <a:r>
              <a:rPr lang="nl-NL" sz="1200">
                <a:solidFill>
                  <a:srgbClr val="000000"/>
                </a:solidFill>
                <a:latin typeface="Arial"/>
              </a:rPr>
              <a:t>  </a:t>
            </a:r>
            <a:r>
              <a:rPr lang="nl-NL" sz="1200">
                <a:solidFill>
                  <a:srgbClr val="404040"/>
                </a:solidFill>
                <a:latin typeface="Arial"/>
              </a:rPr>
              <a:t>Mention your goal and your skills: </a:t>
            </a:r>
            <a:endParaRPr/>
          </a:p>
          <a:p>
            <a:pPr>
              <a:buFont typeface="Arial Unicode MS"/>
              <a:buChar char="-"/>
            </a:pPr>
            <a:r>
              <a:rPr lang="nl-NL" sz="1200">
                <a:solidFill>
                  <a:srgbClr val="404040"/>
                </a:solidFill>
                <a:latin typeface="Arial"/>
              </a:rPr>
              <a:t>  Pro-active</a:t>
            </a:r>
            <a:endParaRPr/>
          </a:p>
          <a:p>
            <a:pPr>
              <a:buFont typeface="Arial Unicode MS"/>
              <a:buChar char="-"/>
            </a:pPr>
            <a:r>
              <a:rPr lang="nl-NL" sz="1200">
                <a:solidFill>
                  <a:srgbClr val="404040"/>
                </a:solidFill>
                <a:latin typeface="Arial"/>
              </a:rPr>
              <a:t>  Organized</a:t>
            </a:r>
            <a:endParaRPr/>
          </a:p>
          <a:p>
            <a:pPr>
              <a:buFont typeface="Arial Unicode MS"/>
              <a:buChar char="-"/>
            </a:pPr>
            <a:r>
              <a:rPr lang="nl-NL" sz="1200">
                <a:solidFill>
                  <a:srgbClr val="404040"/>
                </a:solidFill>
                <a:latin typeface="Arial"/>
              </a:rPr>
              <a:t>  Eyes for details</a:t>
            </a:r>
            <a:endParaRPr/>
          </a:p>
        </p:txBody>
      </p:sp>
      <p:sp>
        <p:nvSpPr>
          <p:cNvPr id="327" name="CustomShape 7"/>
          <p:cNvSpPr/>
          <p:nvPr/>
        </p:nvSpPr>
        <p:spPr>
          <a:xfrm>
            <a:off x="1059120" y="4221720"/>
            <a:ext cx="1254960" cy="364680"/>
          </a:xfrm>
          <a:prstGeom prst="rect">
            <a:avLst/>
          </a:prstGeom>
        </p:spPr>
        <p:txBody>
          <a:bodyPr wrap="none" lIns="90000" tIns="45000" rIns="90000" bIns="45000" anchor="ctr"/>
          <a:lstStyle/>
          <a:p>
            <a:pPr>
              <a:buFont typeface="Symbol"/>
              <a:buChar char=""/>
            </a:pPr>
            <a:r>
              <a:rPr lang="nl-NL">
                <a:solidFill>
                  <a:srgbClr val="000000"/>
                </a:solidFill>
                <a:latin typeface="Arial"/>
              </a:rPr>
              <a:t> </a:t>
            </a:r>
            <a:r>
              <a:rPr lang="nl-NL" sz="1400">
                <a:solidFill>
                  <a:srgbClr val="404040"/>
                </a:solidFill>
                <a:latin typeface="Arial"/>
              </a:rPr>
              <a:t>Education</a:t>
            </a:r>
            <a:endParaRPr/>
          </a:p>
        </p:txBody>
      </p:sp>
      <p:sp>
        <p:nvSpPr>
          <p:cNvPr id="328" name="CustomShape 8"/>
          <p:cNvSpPr/>
          <p:nvPr/>
        </p:nvSpPr>
        <p:spPr>
          <a:xfrm>
            <a:off x="1252800" y="4582440"/>
            <a:ext cx="1126800" cy="637920"/>
          </a:xfrm>
          <a:prstGeom prst="rect">
            <a:avLst/>
          </a:prstGeom>
        </p:spPr>
        <p:txBody>
          <a:bodyPr wrap="none" lIns="90000" tIns="45000" rIns="90000" bIns="45000" anchor="ctr"/>
          <a:lstStyle/>
          <a:p>
            <a:pPr>
              <a:buFont typeface="Arial"/>
              <a:buChar char="-"/>
            </a:pPr>
            <a:r>
              <a:rPr lang="nl-NL" sz="1100">
                <a:solidFill>
                  <a:srgbClr val="404040"/>
                </a:solidFill>
                <a:latin typeface="Calibri"/>
              </a:rPr>
              <a:t>  </a:t>
            </a:r>
            <a:r>
              <a:rPr lang="nl-NL" sz="1200">
                <a:solidFill>
                  <a:srgbClr val="404040"/>
                </a:solidFill>
                <a:latin typeface="Arial"/>
              </a:rPr>
              <a:t>University</a:t>
            </a:r>
            <a:endParaRPr/>
          </a:p>
          <a:p>
            <a:pPr>
              <a:buFont typeface="Arial"/>
              <a:buChar char="-"/>
            </a:pPr>
            <a:r>
              <a:rPr lang="nl-NL" sz="1200">
                <a:solidFill>
                  <a:srgbClr val="404040"/>
                </a:solidFill>
                <a:latin typeface="Arial"/>
              </a:rPr>
              <a:t>  Schools</a:t>
            </a:r>
            <a:endParaRPr/>
          </a:p>
          <a:p>
            <a:pPr>
              <a:buFont typeface="Arial"/>
              <a:buChar char="-"/>
            </a:pPr>
            <a:r>
              <a:rPr lang="nl-NL" sz="1200">
                <a:solidFill>
                  <a:srgbClr val="404040"/>
                </a:solidFill>
                <a:latin typeface="Arial"/>
              </a:rPr>
              <a:t>  Courses</a:t>
            </a:r>
            <a:endParaRPr/>
          </a:p>
        </p:txBody>
      </p:sp>
    </p:spTree>
  </p:cSld>
  <p:clrMapOvr>
    <a:masterClrMapping/>
  </p:clrMapOvr>
  <p:transition>
    <p:pull dir="ru"/>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9" name="TextShape 1"/>
          <p:cNvSpPr txBox="1"/>
          <p:nvPr/>
        </p:nvSpPr>
        <p:spPr>
          <a:xfrm>
            <a:off x="457200" y="571680"/>
            <a:ext cx="8229240" cy="428400"/>
          </a:xfrm>
          <a:prstGeom prst="rect">
            <a:avLst/>
          </a:prstGeom>
        </p:spPr>
        <p:txBody>
          <a:bodyPr/>
          <a:lstStyle/>
          <a:p>
            <a:pPr algn="ctr"/>
            <a:r>
              <a:rPr lang="nl-NL" sz="2000" b="1">
                <a:solidFill>
                  <a:srgbClr val="FF0000"/>
                </a:solidFill>
                <a:latin typeface="Corbel"/>
              </a:rPr>
              <a:t> CV</a:t>
            </a:r>
            <a:endParaRPr/>
          </a:p>
        </p:txBody>
      </p:sp>
      <p:sp>
        <p:nvSpPr>
          <p:cNvPr id="330" name="CustomShape 2"/>
          <p:cNvSpPr/>
          <p:nvPr/>
        </p:nvSpPr>
        <p:spPr>
          <a:xfrm>
            <a:off x="1184400" y="1254600"/>
            <a:ext cx="1776240" cy="303480"/>
          </a:xfrm>
          <a:prstGeom prst="rect">
            <a:avLst/>
          </a:prstGeom>
        </p:spPr>
        <p:txBody>
          <a:bodyPr wrap="none" lIns="90000" tIns="45000" rIns="90000" bIns="45000" anchor="ctr"/>
          <a:lstStyle/>
          <a:p>
            <a:pPr>
              <a:buFont typeface="Symbol"/>
              <a:buChar char=""/>
            </a:pPr>
            <a:r>
              <a:rPr lang="nl-NL" sz="1200">
                <a:solidFill>
                  <a:srgbClr val="000000"/>
                </a:solidFill>
                <a:latin typeface="Arial"/>
              </a:rPr>
              <a:t> </a:t>
            </a:r>
            <a:r>
              <a:rPr lang="nl-NL" sz="1400">
                <a:solidFill>
                  <a:srgbClr val="000000"/>
                </a:solidFill>
                <a:latin typeface="Arial"/>
              </a:rPr>
              <a:t>Work experience</a:t>
            </a:r>
            <a:endParaRPr/>
          </a:p>
        </p:txBody>
      </p:sp>
      <p:sp>
        <p:nvSpPr>
          <p:cNvPr id="331" name="CustomShape 3"/>
          <p:cNvSpPr/>
          <p:nvPr/>
        </p:nvSpPr>
        <p:spPr>
          <a:xfrm>
            <a:off x="1299960" y="4001400"/>
            <a:ext cx="1343160" cy="364680"/>
          </a:xfrm>
          <a:prstGeom prst="rect">
            <a:avLst/>
          </a:prstGeom>
        </p:spPr>
        <p:txBody>
          <a:bodyPr wrap="none" lIns="90000" tIns="45000" rIns="90000" bIns="45000" anchor="ctr"/>
          <a:lstStyle/>
          <a:p>
            <a:pPr>
              <a:buFont typeface="Symbol"/>
              <a:buChar char=""/>
            </a:pPr>
            <a:r>
              <a:rPr lang="nl-NL">
                <a:solidFill>
                  <a:srgbClr val="000000"/>
                </a:solidFill>
                <a:latin typeface="Arial"/>
              </a:rPr>
              <a:t> </a:t>
            </a:r>
            <a:r>
              <a:rPr lang="nl-NL" sz="1400">
                <a:solidFill>
                  <a:srgbClr val="000000"/>
                </a:solidFill>
                <a:latin typeface="Arial"/>
              </a:rPr>
              <a:t>Languages</a:t>
            </a:r>
            <a:endParaRPr/>
          </a:p>
        </p:txBody>
      </p:sp>
      <p:sp>
        <p:nvSpPr>
          <p:cNvPr id="332" name="CustomShape 4"/>
          <p:cNvSpPr/>
          <p:nvPr/>
        </p:nvSpPr>
        <p:spPr>
          <a:xfrm>
            <a:off x="1571760" y="4447440"/>
            <a:ext cx="1626840" cy="820440"/>
          </a:xfrm>
          <a:prstGeom prst="rect">
            <a:avLst/>
          </a:prstGeom>
        </p:spPr>
        <p:txBody>
          <a:bodyPr lIns="90000" tIns="45000" rIns="90000" bIns="45000" anchor="ctr"/>
          <a:lstStyle/>
          <a:p>
            <a:pPr>
              <a:buFont typeface="Arial Unicode MS"/>
              <a:buChar char="-"/>
            </a:pPr>
            <a:r>
              <a:rPr lang="nl-NL" sz="1200">
                <a:solidFill>
                  <a:srgbClr val="000000"/>
                </a:solidFill>
                <a:latin typeface="Arial"/>
              </a:rPr>
              <a:t>  English native</a:t>
            </a:r>
            <a:endParaRPr/>
          </a:p>
          <a:p>
            <a:pPr>
              <a:buFont typeface="Arial Unicode MS"/>
              <a:buChar char="-"/>
            </a:pPr>
            <a:r>
              <a:rPr lang="nl-NL" sz="1200">
                <a:solidFill>
                  <a:srgbClr val="000000"/>
                </a:solidFill>
                <a:latin typeface="Arial"/>
              </a:rPr>
              <a:t>  German advanced</a:t>
            </a:r>
            <a:endParaRPr/>
          </a:p>
          <a:p>
            <a:pPr>
              <a:buFont typeface="Arial Unicode MS"/>
              <a:buChar char="-"/>
            </a:pPr>
            <a:r>
              <a:rPr lang="nl-NL" sz="1200">
                <a:solidFill>
                  <a:srgbClr val="000000"/>
                </a:solidFill>
                <a:latin typeface="Arial"/>
              </a:rPr>
              <a:t>  Dutch beginner</a:t>
            </a:r>
            <a:endParaRP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30907" y="2060848"/>
            <a:ext cx="7354887" cy="1887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pull dir="ru"/>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3" name="TextShape 1"/>
          <p:cNvSpPr txBox="1"/>
          <p:nvPr/>
        </p:nvSpPr>
        <p:spPr>
          <a:xfrm>
            <a:off x="468360" y="620640"/>
            <a:ext cx="8229240" cy="345600"/>
          </a:xfrm>
          <a:prstGeom prst="rect">
            <a:avLst/>
          </a:prstGeom>
        </p:spPr>
        <p:txBody>
          <a:bodyPr/>
          <a:lstStyle/>
          <a:p>
            <a:pPr algn="ctr"/>
            <a:r>
              <a:rPr lang="nl-NL" sz="2000" b="1">
                <a:solidFill>
                  <a:srgbClr val="FF0000"/>
                </a:solidFill>
                <a:latin typeface="Corbel"/>
              </a:rPr>
              <a:t>CV</a:t>
            </a:r>
            <a:endParaRPr/>
          </a:p>
        </p:txBody>
      </p:sp>
      <p:sp>
        <p:nvSpPr>
          <p:cNvPr id="334" name="CustomShape 2"/>
          <p:cNvSpPr/>
          <p:nvPr/>
        </p:nvSpPr>
        <p:spPr>
          <a:xfrm>
            <a:off x="1050480" y="1685880"/>
            <a:ext cx="3952800" cy="516600"/>
          </a:xfrm>
          <a:prstGeom prst="rect">
            <a:avLst/>
          </a:prstGeom>
        </p:spPr>
        <p:txBody>
          <a:bodyPr wrap="none" lIns="90000" tIns="45000" rIns="90000" bIns="45000" anchor="ctr"/>
          <a:lstStyle/>
          <a:p>
            <a:pPr>
              <a:buFont typeface="Symbol"/>
              <a:buChar char=""/>
            </a:pPr>
            <a:r>
              <a:rPr lang="nl-NL" sz="1400">
                <a:solidFill>
                  <a:srgbClr val="000000"/>
                </a:solidFill>
                <a:latin typeface="Arial"/>
              </a:rPr>
              <a:t>  Computer skills</a:t>
            </a:r>
            <a:endParaRPr/>
          </a:p>
          <a:p>
            <a:r>
              <a:rPr lang="nl-NL" sz="1400">
                <a:solidFill>
                  <a:srgbClr val="000000"/>
                </a:solidFill>
                <a:latin typeface="Arial"/>
              </a:rPr>
              <a:t>    </a:t>
            </a:r>
            <a:r>
              <a:rPr lang="nl-NL" sz="1200">
                <a:solidFill>
                  <a:srgbClr val="000000"/>
                </a:solidFill>
                <a:latin typeface="Arial"/>
              </a:rPr>
              <a:t>Ms Word, Excel, Powerpoint, SAP,   Photoshop,  etc.</a:t>
            </a:r>
            <a:endParaRPr/>
          </a:p>
        </p:txBody>
      </p:sp>
      <p:sp>
        <p:nvSpPr>
          <p:cNvPr id="335" name="CustomShape 3"/>
          <p:cNvSpPr/>
          <p:nvPr/>
        </p:nvSpPr>
        <p:spPr>
          <a:xfrm>
            <a:off x="1047600" y="2341800"/>
            <a:ext cx="2651040" cy="516600"/>
          </a:xfrm>
          <a:prstGeom prst="rect">
            <a:avLst/>
          </a:prstGeom>
        </p:spPr>
        <p:txBody>
          <a:bodyPr wrap="none" lIns="90000" tIns="45000" rIns="90000" bIns="45000" anchor="ctr"/>
          <a:lstStyle/>
          <a:p>
            <a:pPr>
              <a:buFont typeface="Symbol"/>
              <a:buChar char=""/>
            </a:pPr>
            <a:r>
              <a:rPr lang="nl-NL" sz="1400">
                <a:solidFill>
                  <a:srgbClr val="000000"/>
                </a:solidFill>
                <a:latin typeface="Arial"/>
              </a:rPr>
              <a:t>  Achievements</a:t>
            </a:r>
            <a:endParaRPr/>
          </a:p>
          <a:p>
            <a:r>
              <a:rPr lang="nl-NL" sz="1400">
                <a:solidFill>
                  <a:srgbClr val="000000"/>
                </a:solidFill>
                <a:latin typeface="Arial"/>
              </a:rPr>
              <a:t>    </a:t>
            </a:r>
            <a:r>
              <a:rPr lang="nl-NL" sz="1200">
                <a:solidFill>
                  <a:srgbClr val="000000"/>
                </a:solidFill>
                <a:latin typeface="Arial"/>
              </a:rPr>
              <a:t>School awards, Work awards, etc</a:t>
            </a:r>
            <a:endParaRPr/>
          </a:p>
        </p:txBody>
      </p:sp>
      <p:sp>
        <p:nvSpPr>
          <p:cNvPr id="336" name="CustomShape 4"/>
          <p:cNvSpPr/>
          <p:nvPr/>
        </p:nvSpPr>
        <p:spPr>
          <a:xfrm>
            <a:off x="994320" y="3028320"/>
            <a:ext cx="1100880" cy="303480"/>
          </a:xfrm>
          <a:prstGeom prst="rect">
            <a:avLst/>
          </a:prstGeom>
        </p:spPr>
        <p:txBody>
          <a:bodyPr wrap="none" lIns="90000" tIns="45000" rIns="90000" bIns="45000" anchor="ctr"/>
          <a:lstStyle/>
          <a:p>
            <a:pPr algn="ctr">
              <a:buFont typeface="Symbol"/>
              <a:buChar char=""/>
            </a:pPr>
            <a:r>
              <a:rPr lang="nl-NL" sz="1400">
                <a:solidFill>
                  <a:srgbClr val="000000"/>
                </a:solidFill>
                <a:latin typeface="Arial"/>
              </a:rPr>
              <a:t> Hobbies</a:t>
            </a:r>
            <a:endParaRPr/>
          </a:p>
        </p:txBody>
      </p:sp>
      <p:sp>
        <p:nvSpPr>
          <p:cNvPr id="337" name="CustomShape 5"/>
          <p:cNvSpPr/>
          <p:nvPr/>
        </p:nvSpPr>
        <p:spPr>
          <a:xfrm>
            <a:off x="1000080" y="3786120"/>
            <a:ext cx="6984720" cy="1049400"/>
          </a:xfrm>
          <a:prstGeom prst="rect">
            <a:avLst/>
          </a:prstGeom>
        </p:spPr>
        <p:txBody>
          <a:bodyPr lIns="90000" tIns="45000" rIns="90000" bIns="45000" anchor="ctr"/>
          <a:lstStyle/>
          <a:p>
            <a:pPr>
              <a:lnSpc>
                <a:spcPct val="150000"/>
              </a:lnSpc>
            </a:pPr>
            <a:r>
              <a:rPr lang="nl-NL" sz="1400" i="1" dirty="0">
                <a:solidFill>
                  <a:srgbClr val="000000"/>
                </a:solidFill>
                <a:latin typeface="Arial"/>
              </a:rPr>
              <a:t>“Before applying for a job take time to look at the job description again to see if your CV matches the keywords and phrases that the employers and recruitment agencies are looking for! Make sure the keywords appear in your CV!...”</a:t>
            </a:r>
            <a:endParaRPr dirty="0"/>
          </a:p>
        </p:txBody>
      </p:sp>
    </p:spTree>
  </p:cSld>
  <p:clrMapOvr>
    <a:masterClrMapping/>
  </p:clrMapOvr>
  <p:transition>
    <p:pull dir="ru"/>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8" name="TextShape 1"/>
          <p:cNvSpPr txBox="1"/>
          <p:nvPr/>
        </p:nvSpPr>
        <p:spPr>
          <a:xfrm>
            <a:off x="395280" y="635040"/>
            <a:ext cx="8229240" cy="417240"/>
          </a:xfrm>
          <a:prstGeom prst="rect">
            <a:avLst/>
          </a:prstGeom>
        </p:spPr>
        <p:txBody>
          <a:bodyPr/>
          <a:lstStyle/>
          <a:p>
            <a:pPr algn="ctr"/>
            <a:r>
              <a:rPr lang="nl-NL" sz="2000" b="1">
                <a:solidFill>
                  <a:srgbClr val="FF0000"/>
                </a:solidFill>
                <a:latin typeface="Corbel"/>
              </a:rPr>
              <a:t>CV and cover letter</a:t>
            </a:r>
            <a:endParaRPr/>
          </a:p>
        </p:txBody>
      </p:sp>
      <p:sp>
        <p:nvSpPr>
          <p:cNvPr id="339" name="CustomShape 2"/>
          <p:cNvSpPr/>
          <p:nvPr/>
        </p:nvSpPr>
        <p:spPr>
          <a:xfrm>
            <a:off x="1258920" y="1743120"/>
            <a:ext cx="6312960" cy="857160"/>
          </a:xfrm>
          <a:prstGeom prst="rect">
            <a:avLst/>
          </a:prstGeom>
        </p:spPr>
        <p:txBody>
          <a:bodyPr lIns="90000" tIns="45000" rIns="90000" bIns="45000" anchor="ctr"/>
          <a:lstStyle/>
          <a:p>
            <a:pPr algn="just">
              <a:lnSpc>
                <a:spcPct val="120000"/>
              </a:lnSpc>
            </a:pPr>
            <a:r>
              <a:rPr lang="nl-NL" sz="1400" i="1">
                <a:solidFill>
                  <a:srgbClr val="000000"/>
                </a:solidFill>
                <a:latin typeface="Arial"/>
              </a:rPr>
              <a:t>‘Cover letter is an integral part of your job application. It should refer to your present and future plans, showing your prospective employers what you want to do now and what you will do for them in the future</a:t>
            </a:r>
            <a:r>
              <a:rPr lang="nl-NL" sz="1400">
                <a:solidFill>
                  <a:srgbClr val="000000"/>
                </a:solidFill>
                <a:latin typeface="Arial"/>
              </a:rPr>
              <a:t>’.</a:t>
            </a:r>
            <a:endParaRPr/>
          </a:p>
        </p:txBody>
      </p:sp>
      <p:sp>
        <p:nvSpPr>
          <p:cNvPr id="340" name="CustomShape 3"/>
          <p:cNvSpPr/>
          <p:nvPr/>
        </p:nvSpPr>
        <p:spPr>
          <a:xfrm>
            <a:off x="1701000" y="2908800"/>
            <a:ext cx="5227560" cy="1369080"/>
          </a:xfrm>
          <a:prstGeom prst="rect">
            <a:avLst/>
          </a:prstGeom>
        </p:spPr>
        <p:txBody>
          <a:bodyPr wrap="none" lIns="90000" tIns="45000" rIns="90000" bIns="45000" anchor="ctr"/>
          <a:lstStyle/>
          <a:p>
            <a:pPr>
              <a:lnSpc>
                <a:spcPct val="150000"/>
              </a:lnSpc>
              <a:buFont typeface="Symbol"/>
              <a:buChar char=""/>
            </a:pPr>
            <a:r>
              <a:rPr lang="nl-NL" sz="1400">
                <a:solidFill>
                  <a:srgbClr val="000000"/>
                </a:solidFill>
                <a:latin typeface="Arial"/>
              </a:rPr>
              <a:t>  Brief self introduction</a:t>
            </a:r>
            <a:endParaRPr/>
          </a:p>
          <a:p>
            <a:pPr>
              <a:lnSpc>
                <a:spcPct val="150000"/>
              </a:lnSpc>
              <a:buFont typeface="Symbol"/>
              <a:buChar char=""/>
            </a:pPr>
            <a:r>
              <a:rPr lang="nl-NL" sz="1400">
                <a:solidFill>
                  <a:srgbClr val="000000"/>
                </a:solidFill>
                <a:latin typeface="Arial"/>
              </a:rPr>
              <a:t>  Short description of education, skills and other  relevant info</a:t>
            </a:r>
            <a:endParaRPr/>
          </a:p>
          <a:p>
            <a:pPr>
              <a:lnSpc>
                <a:spcPct val="150000"/>
              </a:lnSpc>
              <a:buFont typeface="Symbol"/>
              <a:buChar char=""/>
            </a:pPr>
            <a:r>
              <a:rPr lang="nl-NL" sz="1400">
                <a:solidFill>
                  <a:srgbClr val="000000"/>
                </a:solidFill>
                <a:latin typeface="Arial"/>
              </a:rPr>
              <a:t>  Closing indicating your contact details</a:t>
            </a:r>
            <a:endParaRPr/>
          </a:p>
          <a:p>
            <a:pPr>
              <a:lnSpc>
                <a:spcPct val="150000"/>
              </a:lnSpc>
              <a:buFont typeface="Symbol"/>
              <a:buChar char=""/>
            </a:pPr>
            <a:r>
              <a:rPr lang="nl-NL" sz="1400">
                <a:solidFill>
                  <a:srgbClr val="000000"/>
                </a:solidFill>
                <a:latin typeface="Arial"/>
              </a:rPr>
              <a:t>  Use key words!</a:t>
            </a:r>
            <a:endParaRPr/>
          </a:p>
        </p:txBody>
      </p:sp>
    </p:spTree>
  </p:cSld>
  <p:clrMapOvr>
    <a:masterClrMapping/>
  </p:clrMapOvr>
  <p:transition>
    <p:pull dir="ru"/>
  </p:transition>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40"/>
                                        </p:tgtEl>
                                        <p:attrNameLst>
                                          <p:attrName>style.visibility</p:attrName>
                                        </p:attrNameLst>
                                      </p:cBhvr>
                                      <p:to>
                                        <p:strVal val="visible"/>
                                      </p:to>
                                    </p:set>
                                    <p:anim calcmode="lin" valueType="num">
                                      <p:cBhvr additive="repl">
                                        <p:cTn id="7" dur="500" fill="hold"/>
                                        <p:tgtEl>
                                          <p:spTgt spid="340"/>
                                        </p:tgtEl>
                                        <p:attrNameLst>
                                          <p:attrName>ppt_x</p:attrName>
                                        </p:attrNameLst>
                                      </p:cBhvr>
                                      <p:tavLst>
                                        <p:tav tm="0">
                                          <p:val>
                                            <p:strVal val="#ppt_x"/>
                                          </p:val>
                                        </p:tav>
                                        <p:tav tm="100000">
                                          <p:val>
                                            <p:strVal val="#ppt_x"/>
                                          </p:val>
                                        </p:tav>
                                      </p:tavLst>
                                    </p:anim>
                                    <p:anim calcmode="lin" valueType="num">
                                      <p:cBhvr additive="repl">
                                        <p:cTn id="8" dur="500" fill="hold"/>
                                        <p:tgtEl>
                                          <p:spTgt spid="3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1" name="TextShape 1"/>
          <p:cNvSpPr txBox="1"/>
          <p:nvPr/>
        </p:nvSpPr>
        <p:spPr>
          <a:xfrm>
            <a:off x="468360" y="620640"/>
            <a:ext cx="8229240" cy="345600"/>
          </a:xfrm>
          <a:prstGeom prst="rect">
            <a:avLst/>
          </a:prstGeom>
        </p:spPr>
        <p:txBody>
          <a:bodyPr/>
          <a:lstStyle/>
          <a:p>
            <a:pPr algn="ctr"/>
            <a:r>
              <a:rPr lang="nl-NL" sz="2000" b="1">
                <a:solidFill>
                  <a:srgbClr val="FF0000"/>
                </a:solidFill>
                <a:latin typeface="Corbel"/>
              </a:rPr>
              <a:t>Career counselling</a:t>
            </a:r>
            <a:endParaRPr/>
          </a:p>
        </p:txBody>
      </p:sp>
      <p:sp>
        <p:nvSpPr>
          <p:cNvPr id="342" name="CustomShape 2"/>
          <p:cNvSpPr/>
          <p:nvPr/>
        </p:nvSpPr>
        <p:spPr>
          <a:xfrm>
            <a:off x="1857240" y="1720800"/>
            <a:ext cx="6214680" cy="2008440"/>
          </a:xfrm>
          <a:prstGeom prst="rect">
            <a:avLst/>
          </a:prstGeom>
        </p:spPr>
        <p:txBody>
          <a:bodyPr lIns="90000" tIns="45000" rIns="90000" bIns="45000"/>
          <a:lstStyle/>
          <a:p>
            <a:pPr>
              <a:buFont typeface="Symbol"/>
              <a:buChar char=""/>
            </a:pPr>
            <a:r>
              <a:rPr lang="nl-NL" sz="1400">
                <a:solidFill>
                  <a:srgbClr val="404040"/>
                </a:solidFill>
                <a:latin typeface="Arial"/>
              </a:rPr>
              <a:t>  Career development </a:t>
            </a:r>
            <a:endParaRPr/>
          </a:p>
          <a:p>
            <a:pPr>
              <a:buFont typeface="Symbol"/>
              <a:buChar char=""/>
            </a:pPr>
            <a:r>
              <a:rPr lang="nl-NL" sz="1400">
                <a:solidFill>
                  <a:srgbClr val="404040"/>
                </a:solidFill>
                <a:latin typeface="Arial"/>
              </a:rPr>
              <a:t>  Job analysis </a:t>
            </a:r>
            <a:endParaRPr/>
          </a:p>
          <a:p>
            <a:pPr>
              <a:buFont typeface="Symbol"/>
              <a:buChar char=""/>
            </a:pPr>
            <a:r>
              <a:rPr lang="nl-NL" sz="1400">
                <a:solidFill>
                  <a:srgbClr val="404040"/>
                </a:solidFill>
                <a:latin typeface="Arial"/>
              </a:rPr>
              <a:t>  List of companies </a:t>
            </a:r>
            <a:endParaRPr/>
          </a:p>
          <a:p>
            <a:pPr>
              <a:buFont typeface="Symbol"/>
              <a:buChar char=""/>
            </a:pPr>
            <a:r>
              <a:rPr lang="nl-NL" sz="1400">
                <a:solidFill>
                  <a:srgbClr val="404040"/>
                </a:solidFill>
                <a:latin typeface="Arial"/>
              </a:rPr>
              <a:t>  Search channels (job boards, recruitment agencies) </a:t>
            </a:r>
            <a:endParaRPr/>
          </a:p>
          <a:p>
            <a:pPr>
              <a:buFont typeface="Symbol"/>
              <a:buChar char=""/>
            </a:pPr>
            <a:r>
              <a:rPr lang="nl-NL" sz="1400">
                <a:solidFill>
                  <a:srgbClr val="404040"/>
                </a:solidFill>
                <a:latin typeface="Arial"/>
              </a:rPr>
              <a:t>  Creating search agents and RSS feeds (for Dutch boards and agencies) </a:t>
            </a:r>
            <a:endParaRPr/>
          </a:p>
          <a:p>
            <a:pPr>
              <a:buFont typeface="Symbol"/>
              <a:buChar char=""/>
            </a:pPr>
            <a:r>
              <a:rPr lang="nl-NL" sz="1400">
                <a:solidFill>
                  <a:srgbClr val="404040"/>
                </a:solidFill>
                <a:latin typeface="Arial"/>
              </a:rPr>
              <a:t>  CV optimalisation </a:t>
            </a:r>
            <a:endParaRPr/>
          </a:p>
          <a:p>
            <a:pPr>
              <a:buFont typeface="Symbol"/>
              <a:buChar char=""/>
            </a:pPr>
            <a:r>
              <a:rPr lang="nl-NL" sz="1400">
                <a:solidFill>
                  <a:srgbClr val="404040"/>
                </a:solidFill>
                <a:latin typeface="Arial"/>
              </a:rPr>
              <a:t>  Motivation letters </a:t>
            </a:r>
            <a:endParaRPr/>
          </a:p>
          <a:p>
            <a:pPr>
              <a:buFont typeface="Symbol"/>
              <a:buChar char=""/>
            </a:pPr>
            <a:r>
              <a:rPr lang="nl-NL" sz="1400">
                <a:solidFill>
                  <a:srgbClr val="404040"/>
                </a:solidFill>
                <a:latin typeface="Arial"/>
              </a:rPr>
              <a:t>  Interview training (one on one) </a:t>
            </a:r>
            <a:endParaRPr/>
          </a:p>
          <a:p>
            <a:pPr>
              <a:buFont typeface="Symbol"/>
              <a:buChar char=""/>
            </a:pPr>
            <a:r>
              <a:rPr lang="nl-NL" sz="1400">
                <a:solidFill>
                  <a:srgbClr val="404040"/>
                </a:solidFill>
                <a:latin typeface="Arial"/>
              </a:rPr>
              <a:t>  IRO (individual reintegration agreement)</a:t>
            </a:r>
            <a:endParaRPr/>
          </a:p>
        </p:txBody>
      </p:sp>
    </p:spTree>
  </p:cSld>
  <p:clrMapOvr>
    <a:masterClrMapping/>
  </p:clrMapOvr>
  <p:transition>
    <p:pull dir="ru"/>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3" name="CustomShape 1"/>
          <p:cNvSpPr/>
          <p:nvPr/>
        </p:nvSpPr>
        <p:spPr>
          <a:xfrm>
            <a:off x="1571760" y="1928880"/>
            <a:ext cx="6286320" cy="364680"/>
          </a:xfrm>
          <a:prstGeom prst="rect">
            <a:avLst/>
          </a:prstGeom>
        </p:spPr>
        <p:txBody>
          <a:bodyPr lIns="90000" tIns="45000" rIns="90000" bIns="45000"/>
          <a:lstStyle/>
          <a:p>
            <a:pPr algn="ctr"/>
            <a:r>
              <a:rPr lang="nl-NL">
                <a:solidFill>
                  <a:srgbClr val="404040"/>
                </a:solidFill>
                <a:latin typeface="Arial"/>
              </a:rPr>
              <a:t>THANK YOU FOR YOUR ATTENTION!</a:t>
            </a:r>
            <a:endParaRPr/>
          </a:p>
        </p:txBody>
      </p:sp>
      <p:sp>
        <p:nvSpPr>
          <p:cNvPr id="344" name="CustomShape 2"/>
          <p:cNvSpPr/>
          <p:nvPr/>
        </p:nvSpPr>
        <p:spPr>
          <a:xfrm>
            <a:off x="2286000" y="3071880"/>
            <a:ext cx="5000400" cy="395280"/>
          </a:xfrm>
          <a:prstGeom prst="rect">
            <a:avLst/>
          </a:prstGeom>
        </p:spPr>
        <p:txBody>
          <a:bodyPr lIns="90000" tIns="45000" rIns="90000" bIns="45000"/>
          <a:lstStyle/>
          <a:p>
            <a:pPr algn="ctr"/>
            <a:r>
              <a:rPr lang="nl-NL">
                <a:solidFill>
                  <a:srgbClr val="404040"/>
                </a:solidFill>
                <a:latin typeface="Arial"/>
              </a:rPr>
              <a:t>GOOD LUCK IN YOUR SEARCH FOR JOBS</a:t>
            </a:r>
            <a:r>
              <a:rPr lang="nl-NL" sz="2000">
                <a:solidFill>
                  <a:srgbClr val="404040"/>
                </a:solidFill>
                <a:latin typeface="Arial"/>
              </a:rPr>
              <a:t>!</a:t>
            </a:r>
            <a:endParaRPr/>
          </a:p>
        </p:txBody>
      </p:sp>
      <p:sp>
        <p:nvSpPr>
          <p:cNvPr id="345" name="CustomShape 3"/>
          <p:cNvSpPr/>
          <p:nvPr/>
        </p:nvSpPr>
        <p:spPr>
          <a:xfrm>
            <a:off x="5857920" y="4572000"/>
            <a:ext cx="2999880" cy="364680"/>
          </a:xfrm>
          <a:prstGeom prst="rect">
            <a:avLst/>
          </a:prstGeom>
        </p:spPr>
        <p:txBody>
          <a:bodyPr lIns="90000" tIns="45000" rIns="90000" bIns="45000"/>
          <a:lstStyle/>
          <a:p>
            <a:r>
              <a:rPr lang="nl-NL">
                <a:solidFill>
                  <a:srgbClr val="404040"/>
                </a:solidFill>
                <a:latin typeface="Arial"/>
              </a:rPr>
              <a:t>Together Abroad</a:t>
            </a:r>
            <a:endParaRPr/>
          </a:p>
        </p:txBody>
      </p:sp>
    </p:spTree>
  </p:cSld>
  <p:clrMapOvr>
    <a:masterClrMapping/>
  </p:clrMapOvr>
  <p:transition>
    <p:pull dir="ru"/>
  </p:transition>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43"/>
                                        </p:tgtEl>
                                        <p:attrNameLst>
                                          <p:attrName>style.visibility</p:attrName>
                                        </p:attrNameLst>
                                      </p:cBhvr>
                                      <p:to>
                                        <p:strVal val="visible"/>
                                      </p:to>
                                    </p:set>
                                    <p:anim calcmode="lin" valueType="num">
                                      <p:cBhvr additive="repl">
                                        <p:cTn id="7" dur="500" fill="hold"/>
                                        <p:tgtEl>
                                          <p:spTgt spid="343"/>
                                        </p:tgtEl>
                                        <p:attrNameLst>
                                          <p:attrName>ppt_x</p:attrName>
                                        </p:attrNameLst>
                                      </p:cBhvr>
                                      <p:tavLst>
                                        <p:tav tm="0">
                                          <p:val>
                                            <p:strVal val="#ppt_x"/>
                                          </p:val>
                                        </p:tav>
                                        <p:tav tm="100000">
                                          <p:val>
                                            <p:strVal val="#ppt_x"/>
                                          </p:val>
                                        </p:tav>
                                      </p:tavLst>
                                    </p:anim>
                                    <p:anim calcmode="lin" valueType="num">
                                      <p:cBhvr additive="repl">
                                        <p:cTn id="8" dur="500" fill="hold"/>
                                        <p:tgtEl>
                                          <p:spTgt spid="34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44"/>
                                        </p:tgtEl>
                                        <p:attrNameLst>
                                          <p:attrName>style.visibility</p:attrName>
                                        </p:attrNameLst>
                                      </p:cBhvr>
                                      <p:to>
                                        <p:strVal val="visible"/>
                                      </p:to>
                                    </p:set>
                                    <p:anim calcmode="lin" valueType="num">
                                      <p:cBhvr additive="repl">
                                        <p:cTn id="13" dur="500" fill="hold"/>
                                        <p:tgtEl>
                                          <p:spTgt spid="344"/>
                                        </p:tgtEl>
                                        <p:attrNameLst>
                                          <p:attrName>ppt_x</p:attrName>
                                        </p:attrNameLst>
                                      </p:cBhvr>
                                      <p:tavLst>
                                        <p:tav tm="0">
                                          <p:val>
                                            <p:strVal val="#ppt_x"/>
                                          </p:val>
                                        </p:tav>
                                        <p:tav tm="100000">
                                          <p:val>
                                            <p:strVal val="#ppt_x"/>
                                          </p:val>
                                        </p:tav>
                                      </p:tavLst>
                                    </p:anim>
                                    <p:anim calcmode="lin" valueType="num">
                                      <p:cBhvr additive="repl">
                                        <p:cTn id="14" dur="500" fill="hold"/>
                                        <p:tgtEl>
                                          <p:spTgt spid="34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 presetClass="emph" presetSubtype="2" fill="hold" nodeType="clickEffect">
                                  <p:stCondLst>
                                    <p:cond delay="0"/>
                                  </p:stCondLst>
                                  <p:childTnLst>
                                    <p:anim calcmode="lin" valueType="num">
                                      <p:cBhvr additive="repl">
                                        <p:cTn id="18" dur="2000" fill="hold"/>
                                        <p:tgtEl>
                                          <p:spTgt spid="344"/>
                                        </p:tgtEl>
                                        <p:attrNameLst>
                                          <p:attrName/>
                                        </p:attrNameLst>
                                      </p:cBhvr>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45"/>
                                        </p:tgtEl>
                                        <p:attrNameLst>
                                          <p:attrName>style.visibility</p:attrName>
                                        </p:attrNameLst>
                                      </p:cBhvr>
                                      <p:to>
                                        <p:strVal val="visible"/>
                                      </p:to>
                                    </p:set>
                                    <p:anim calcmode="lin" valueType="num">
                                      <p:cBhvr additive="repl">
                                        <p:cTn id="23" dur="500" fill="hold"/>
                                        <p:tgtEl>
                                          <p:spTgt spid="345"/>
                                        </p:tgtEl>
                                        <p:attrNameLst>
                                          <p:attrName>ppt_x</p:attrName>
                                        </p:attrNameLst>
                                      </p:cBhvr>
                                      <p:tavLst>
                                        <p:tav tm="0">
                                          <p:val>
                                            <p:strVal val="#ppt_x"/>
                                          </p:val>
                                        </p:tav>
                                        <p:tav tm="100000">
                                          <p:val>
                                            <p:strVal val="#ppt_x"/>
                                          </p:val>
                                        </p:tav>
                                      </p:tavLst>
                                    </p:anim>
                                    <p:anim calcmode="lin" valueType="num">
                                      <p:cBhvr additive="repl">
                                        <p:cTn id="24" dur="500" fill="hold"/>
                                        <p:tgtEl>
                                          <p:spTgt spid="34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159</TotalTime>
  <Words>991</Words>
  <Application>Microsoft Office PowerPoint</Application>
  <PresentationFormat>On-screen Show (4:3)</PresentationFormat>
  <Paragraphs>254</Paragraphs>
  <Slides>45</Slides>
  <Notes>13</Notes>
  <HiddenSlides>0</HiddenSlides>
  <MMClips>0</MMClips>
  <ScaleCrop>false</ScaleCrop>
  <HeadingPairs>
    <vt:vector size="4" baseType="variant">
      <vt:variant>
        <vt:lpstr>Theme</vt:lpstr>
      </vt:variant>
      <vt:variant>
        <vt:i4>4</vt:i4>
      </vt:variant>
      <vt:variant>
        <vt:lpstr>Slide Titles</vt:lpstr>
      </vt:variant>
      <vt:variant>
        <vt:i4>45</vt:i4>
      </vt:variant>
    </vt:vector>
  </HeadingPairs>
  <TitlesOfParts>
    <vt:vector size="49" baseType="lpstr">
      <vt:lpstr>Office Theme</vt:lpstr>
      <vt:lpstr>Office Theme</vt:lpstr>
      <vt:lpstr>Office Theme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Hugo</dc:creator>
  <cp:lastModifiedBy>Hugo</cp:lastModifiedBy>
  <cp:revision>16</cp:revision>
  <dcterms:modified xsi:type="dcterms:W3CDTF">2012-04-26T12:45:04Z</dcterms:modified>
</cp:coreProperties>
</file>